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9" r:id="rId2"/>
    <p:sldId id="277" r:id="rId3"/>
    <p:sldId id="272" r:id="rId4"/>
    <p:sldId id="258" r:id="rId5"/>
    <p:sldId id="257" r:id="rId6"/>
    <p:sldId id="260" r:id="rId7"/>
    <p:sldId id="256" r:id="rId8"/>
    <p:sldId id="266" r:id="rId9"/>
    <p:sldId id="282" r:id="rId10"/>
    <p:sldId id="267" r:id="rId11"/>
    <p:sldId id="283" r:id="rId12"/>
    <p:sldId id="262" r:id="rId13"/>
    <p:sldId id="263" r:id="rId14"/>
    <p:sldId id="264" r:id="rId15"/>
    <p:sldId id="265" r:id="rId16"/>
    <p:sldId id="275" r:id="rId17"/>
    <p:sldId id="276" r:id="rId18"/>
    <p:sldId id="278" r:id="rId19"/>
    <p:sldId id="279" r:id="rId20"/>
    <p:sldId id="280" r:id="rId21"/>
  </p:sldIdLst>
  <p:sldSz cx="6858000" cy="12192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84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763"/>
    <a:srgbClr val="FFCCFF"/>
    <a:srgbClr val="EB6FBF"/>
    <a:srgbClr val="E34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2" autoAdjust="0"/>
    <p:restoredTop sz="94660"/>
  </p:normalViewPr>
  <p:slideViewPr>
    <p:cSldViewPr snapToGrid="0">
      <p:cViewPr varScale="1">
        <p:scale>
          <a:sx n="52" d="100"/>
          <a:sy n="52" d="100"/>
        </p:scale>
        <p:origin x="-2442" y="-84"/>
      </p:cViewPr>
      <p:guideLst>
        <p:guide orient="horz" pos="3840"/>
        <p:guide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514350" y="3787425"/>
            <a:ext cx="5829300" cy="2613377"/>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028700" y="6908800"/>
            <a:ext cx="4800600" cy="31157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C17A68E6-D6DA-4527-B42F-5F50D020536A}" type="datetimeFigureOut">
              <a:rPr lang="es-MX" smtClean="0"/>
              <a:t>01/03/2018</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2149037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C17A68E6-D6DA-4527-B42F-5F50D020536A}" type="datetimeFigureOut">
              <a:rPr lang="es-MX" smtClean="0"/>
              <a:t>01/03/2018</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2243930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4972050" y="488247"/>
            <a:ext cx="1543050" cy="10402711"/>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342900" y="488247"/>
            <a:ext cx="4514850" cy="1040271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C17A68E6-D6DA-4527-B42F-5F50D020536A}" type="datetimeFigureOut">
              <a:rPr lang="es-MX" smtClean="0"/>
              <a:t>01/03/2018</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1826177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C17A68E6-D6DA-4527-B42F-5F50D020536A}" type="datetimeFigureOut">
              <a:rPr lang="es-MX" smtClean="0"/>
              <a:t>01/03/2018</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4081574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541735" y="7834489"/>
            <a:ext cx="5829300" cy="2421467"/>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541735" y="5167491"/>
            <a:ext cx="5829300" cy="26669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C17A68E6-D6DA-4527-B42F-5F50D020536A}" type="datetimeFigureOut">
              <a:rPr lang="es-MX" smtClean="0"/>
              <a:t>01/03/2018</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111026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342900" y="2844802"/>
            <a:ext cx="3028950" cy="80461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3486150" y="2844802"/>
            <a:ext cx="3028950" cy="80461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C17A68E6-D6DA-4527-B42F-5F50D020536A}" type="datetimeFigureOut">
              <a:rPr lang="es-MX" smtClean="0"/>
              <a:t>01/03/2018</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328506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342900" y="2729089"/>
            <a:ext cx="3030141" cy="1137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342900" y="3866444"/>
            <a:ext cx="3030141" cy="70245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3483770" y="2729089"/>
            <a:ext cx="3031331" cy="1137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3483770" y="3866444"/>
            <a:ext cx="3031331" cy="70245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C17A68E6-D6DA-4527-B42F-5F50D020536A}" type="datetimeFigureOut">
              <a:rPr lang="es-MX" smtClean="0"/>
              <a:t>01/03/2018</a:t>
            </a:fld>
            <a:endParaRPr lang="es-MX"/>
          </a:p>
        </p:txBody>
      </p:sp>
      <p:sp>
        <p:nvSpPr>
          <p:cNvPr id="8" name="7 Marcador de pie de página"/>
          <p:cNvSpPr>
            <a:spLocks noGrp="1"/>
          </p:cNvSpPr>
          <p:nvPr>
            <p:ph type="ftr" sz="quarter" idx="11"/>
          </p:nvPr>
        </p:nvSpPr>
        <p:spPr/>
        <p:txBody>
          <a:bodyPr/>
          <a:lstStyle/>
          <a:p>
            <a:endParaRPr lang="es-MX"/>
          </a:p>
        </p:txBody>
      </p:sp>
      <p:sp>
        <p:nvSpPr>
          <p:cNvPr id="9" name="8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383717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C17A68E6-D6DA-4527-B42F-5F50D020536A}" type="datetimeFigureOut">
              <a:rPr lang="es-MX" smtClean="0"/>
              <a:t>01/03/2018</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2951890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C17A68E6-D6DA-4527-B42F-5F50D020536A}" type="datetimeFigureOut">
              <a:rPr lang="es-MX" smtClean="0"/>
              <a:t>01/03/2018</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2101615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342901" y="485423"/>
            <a:ext cx="2256235" cy="2065867"/>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2681288" y="485423"/>
            <a:ext cx="3833813" cy="104055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342901" y="2551290"/>
            <a:ext cx="2256235" cy="83396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C17A68E6-D6DA-4527-B42F-5F50D020536A}" type="datetimeFigureOut">
              <a:rPr lang="es-MX" smtClean="0"/>
              <a:t>01/03/2018</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3881280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344216" y="8534401"/>
            <a:ext cx="4114800" cy="1007535"/>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344216" y="1089377"/>
            <a:ext cx="4114800" cy="731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344216" y="9541936"/>
            <a:ext cx="4114800" cy="143086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C17A68E6-D6DA-4527-B42F-5F50D020536A}" type="datetimeFigureOut">
              <a:rPr lang="es-MX" smtClean="0"/>
              <a:t>01/03/2018</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322668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40">
          <a:fgClr>
            <a:srgbClr val="FF3399"/>
          </a:fgClr>
          <a:bgClr>
            <a:schemeClr val="bg1"/>
          </a:bgClr>
        </a:patt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342900" y="488245"/>
            <a:ext cx="6172200" cy="2032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342900" y="2844802"/>
            <a:ext cx="6172200" cy="804615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342900" y="11300179"/>
            <a:ext cx="1600200" cy="649111"/>
          </a:xfrm>
          <a:prstGeom prst="rect">
            <a:avLst/>
          </a:prstGeom>
        </p:spPr>
        <p:txBody>
          <a:bodyPr vert="horz" lIns="91440" tIns="45720" rIns="91440" bIns="45720" rtlCol="0" anchor="ctr"/>
          <a:lstStyle>
            <a:lvl1pPr algn="l">
              <a:defRPr sz="1200">
                <a:solidFill>
                  <a:schemeClr val="tx1">
                    <a:tint val="75000"/>
                  </a:schemeClr>
                </a:solidFill>
              </a:defRPr>
            </a:lvl1pPr>
          </a:lstStyle>
          <a:p>
            <a:fld id="{C17A68E6-D6DA-4527-B42F-5F50D020536A}" type="datetimeFigureOut">
              <a:rPr lang="es-MX" smtClean="0"/>
              <a:t>01/03/2018</a:t>
            </a:fld>
            <a:endParaRPr lang="es-MX"/>
          </a:p>
        </p:txBody>
      </p:sp>
      <p:sp>
        <p:nvSpPr>
          <p:cNvPr id="5" name="4 Marcador de pie de página"/>
          <p:cNvSpPr>
            <a:spLocks noGrp="1"/>
          </p:cNvSpPr>
          <p:nvPr>
            <p:ph type="ftr" sz="quarter" idx="3"/>
          </p:nvPr>
        </p:nvSpPr>
        <p:spPr>
          <a:xfrm>
            <a:off x="2343150" y="11300179"/>
            <a:ext cx="2171700" cy="64911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5 Marcador de número de diapositiva"/>
          <p:cNvSpPr>
            <a:spLocks noGrp="1"/>
          </p:cNvSpPr>
          <p:nvPr>
            <p:ph type="sldNum" sz="quarter" idx="4"/>
          </p:nvPr>
        </p:nvSpPr>
        <p:spPr>
          <a:xfrm>
            <a:off x="4914900" y="11300179"/>
            <a:ext cx="1600200" cy="649111"/>
          </a:xfrm>
          <a:prstGeom prst="rect">
            <a:avLst/>
          </a:prstGeom>
        </p:spPr>
        <p:txBody>
          <a:bodyPr vert="horz" lIns="91440" tIns="45720" rIns="91440" bIns="45720" rtlCol="0" anchor="ctr"/>
          <a:lstStyle>
            <a:lvl1pPr algn="r">
              <a:defRPr sz="1200">
                <a:solidFill>
                  <a:schemeClr val="tx1">
                    <a:tint val="75000"/>
                  </a:schemeClr>
                </a:solidFill>
              </a:defRPr>
            </a:lvl1pPr>
          </a:lstStyle>
          <a:p>
            <a:fld id="{A6FE1F08-8CB3-4DD1-9A57-A2EDBAC57CC8}" type="slidenum">
              <a:rPr lang="es-MX" smtClean="0"/>
              <a:t>‹Nº›</a:t>
            </a:fld>
            <a:endParaRPr lang="es-MX"/>
          </a:p>
        </p:txBody>
      </p:sp>
    </p:spTree>
    <p:extLst>
      <p:ext uri="{BB962C8B-B14F-4D97-AF65-F5344CB8AC3E}">
        <p14:creationId xmlns:p14="http://schemas.microsoft.com/office/powerpoint/2010/main" val="3034932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slide" Target="slide7.xml"/><Relationship Id="rId2" Type="http://schemas.openxmlformats.org/officeDocument/2006/relationships/hyperlink" Target="mailto:Daniquena@hotmal.com" TargetMode="Externa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33.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5.xml"/><Relationship Id="rId5" Type="http://schemas.microsoft.com/office/2007/relationships/hdphoto" Target="../media/hdphoto2.wdp"/><Relationship Id="rId10" Type="http://schemas.openxmlformats.org/officeDocument/2006/relationships/slide" Target="slide14.xml"/><Relationship Id="rId4" Type="http://schemas.openxmlformats.org/officeDocument/2006/relationships/image" Target="../media/image35.png"/><Relationship Id="rId9"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slide" Target="slide7.xml"/><Relationship Id="rId5" Type="http://schemas.openxmlformats.org/officeDocument/2006/relationships/image" Target="../media/image39.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slide" Target="slide7.xml"/><Relationship Id="rId5" Type="http://schemas.openxmlformats.org/officeDocument/2006/relationships/image" Target="../media/image9.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slide" Target="slide4.xml"/></Relationships>
</file>

<file path=ppt/slides/_rels/slide20.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slide" Target="slide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9.png"/><Relationship Id="rId7" Type="http://schemas.openxmlformats.org/officeDocument/2006/relationships/slide" Target="slide7.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slide" Target="slide18.xml"/></Relationships>
</file>

<file path=ppt/slides/_rels/slide7.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16.jpg"/><Relationship Id="rId7" Type="http://schemas.openxmlformats.org/officeDocument/2006/relationships/slide" Target="slide8.xm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9.jpg"/><Relationship Id="rId11" Type="http://schemas.openxmlformats.org/officeDocument/2006/relationships/image" Target="../media/image21.png"/><Relationship Id="rId5" Type="http://schemas.openxmlformats.org/officeDocument/2006/relationships/image" Target="../media/image18.jpg"/><Relationship Id="rId10" Type="http://schemas.openxmlformats.org/officeDocument/2006/relationships/image" Target="../media/image20.jpeg"/><Relationship Id="rId4" Type="http://schemas.openxmlformats.org/officeDocument/2006/relationships/image" Target="../media/image17.jpg"/><Relationship Id="rId9" Type="http://schemas.openxmlformats.org/officeDocument/2006/relationships/slide" Target="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s://www.facebook.com/LilianaOsornioMakeUpArtist/" TargetMode="External"/><Relationship Id="rId7" Type="http://schemas.openxmlformats.org/officeDocument/2006/relationships/slide" Target="slide7.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rgbClr val="E34D78"/>
          </a:fgClr>
          <a:bgClr>
            <a:schemeClr val="bg1"/>
          </a:bgClr>
        </a:patt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670" y="-164708"/>
            <a:ext cx="5280660" cy="7468742"/>
          </a:xfrm>
          <a:prstGeom prst="rect">
            <a:avLst/>
          </a:prstGeom>
        </p:spPr>
      </p:pic>
      <p:pic>
        <p:nvPicPr>
          <p:cNvPr id="13" name="Imagen 12"/>
          <p:cNvPicPr>
            <a:picLocks noChangeAspect="1"/>
          </p:cNvPicPr>
          <p:nvPr/>
        </p:nvPicPr>
        <p:blipFill rotWithShape="1">
          <a:blip r:embed="rId3" cstate="print">
            <a:extLst>
              <a:ext uri="{28A0092B-C50C-407E-A947-70E740481C1C}">
                <a14:useLocalDpi xmlns:a14="http://schemas.microsoft.com/office/drawing/2010/main" val="0"/>
              </a:ext>
            </a:extLst>
          </a:blip>
          <a:srcRect l="8725" t="43624" r="9060" b="43744"/>
          <a:stretch/>
        </p:blipFill>
        <p:spPr>
          <a:xfrm>
            <a:off x="718601" y="8710947"/>
            <a:ext cx="5350729" cy="1179345"/>
          </a:xfrm>
          <a:prstGeom prst="rect">
            <a:avLst/>
          </a:prstGeom>
        </p:spPr>
      </p:pic>
      <p:pic>
        <p:nvPicPr>
          <p:cNvPr id="19" name="Imagen 18"/>
          <p:cNvPicPr>
            <a:picLocks noChangeAspect="1"/>
          </p:cNvPicPr>
          <p:nvPr/>
        </p:nvPicPr>
        <p:blipFill rotWithShape="1">
          <a:blip r:embed="rId4" cstate="print">
            <a:extLst>
              <a:ext uri="{28A0092B-C50C-407E-A947-70E740481C1C}">
                <a14:useLocalDpi xmlns:a14="http://schemas.microsoft.com/office/drawing/2010/main" val="0"/>
              </a:ext>
            </a:extLst>
          </a:blip>
          <a:srcRect l="8667" t="43715" r="8999" b="43558"/>
          <a:stretch/>
        </p:blipFill>
        <p:spPr>
          <a:xfrm>
            <a:off x="731796" y="6707829"/>
            <a:ext cx="5394408" cy="1179345"/>
          </a:xfrm>
          <a:prstGeom prst="rect">
            <a:avLst/>
          </a:prstGeom>
        </p:spPr>
      </p:pic>
      <p:sp>
        <p:nvSpPr>
          <p:cNvPr id="2" name="Botón de acción: ir hacia delante o siguiente 1">
            <a:hlinkClick r:id="rId5" action="ppaction://hlinksldjump" highlightClick="1"/>
            <a:extLst>
              <a:ext uri="{FF2B5EF4-FFF2-40B4-BE49-F238E27FC236}">
                <a16:creationId xmlns:a16="http://schemas.microsoft.com/office/drawing/2014/main" xmlns="" id="{2AA035CC-7288-4DA9-B6B1-342DF5422796}"/>
              </a:ext>
            </a:extLst>
          </p:cNvPr>
          <p:cNvSpPr/>
          <p:nvPr/>
        </p:nvSpPr>
        <p:spPr>
          <a:xfrm>
            <a:off x="1077215" y="7058902"/>
            <a:ext cx="615014" cy="4380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Botón de acción: Hacia delante o Siguiente 4">
            <a:hlinkClick r:id="rId6" action="ppaction://hlinksldjump" highlightClick="1"/>
          </p:cNvPr>
          <p:cNvSpPr/>
          <p:nvPr/>
        </p:nvSpPr>
        <p:spPr>
          <a:xfrm>
            <a:off x="1077215" y="9033715"/>
            <a:ext cx="615014" cy="533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00028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rgbClr val="E34D78"/>
          </a:fgClr>
          <a:bgClr>
            <a:schemeClr val="bg1"/>
          </a:bgClr>
        </a:patt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C4D66B55-F340-4E77-8126-3E30ACA89938}"/>
              </a:ext>
            </a:extLst>
          </p:cNvPr>
          <p:cNvSpPr>
            <a:spLocks noGrp="1"/>
          </p:cNvSpPr>
          <p:nvPr>
            <p:ph idx="1"/>
          </p:nvPr>
        </p:nvSpPr>
        <p:spPr>
          <a:xfrm>
            <a:off x="1876926" y="2165208"/>
            <a:ext cx="5053264" cy="8816060"/>
          </a:xfrm>
        </p:spPr>
        <p:txBody>
          <a:bodyPr>
            <a:normAutofit/>
          </a:bodyPr>
          <a:lstStyle/>
          <a:p>
            <a:pPr marL="0" indent="0">
              <a:buNone/>
            </a:pPr>
            <a:r>
              <a:rPr lang="es-MX" sz="2800" dirty="0"/>
              <a:t>Daniela Serrato </a:t>
            </a:r>
            <a:r>
              <a:rPr lang="es-MX" sz="2800" dirty="0" smtClean="0"/>
              <a:t>Ramírez</a:t>
            </a:r>
          </a:p>
          <a:p>
            <a:pPr marL="0" indent="0">
              <a:buNone/>
            </a:pPr>
            <a:endParaRPr lang="es-MX" sz="1800" dirty="0" smtClean="0"/>
          </a:p>
          <a:p>
            <a:pPr marL="0" indent="0">
              <a:buNone/>
            </a:pPr>
            <a:r>
              <a:rPr lang="es-MX" sz="1800" dirty="0" smtClean="0"/>
              <a:t>Celaya </a:t>
            </a:r>
            <a:r>
              <a:rPr lang="es-MX" sz="1800" dirty="0"/>
              <a:t>Guanajuato 4661158694 </a:t>
            </a:r>
            <a:endParaRPr lang="es-MX" sz="1800" dirty="0" smtClean="0"/>
          </a:p>
          <a:p>
            <a:pPr marL="0" indent="0">
              <a:buNone/>
            </a:pPr>
            <a:endParaRPr lang="es-MX" sz="1800" dirty="0">
              <a:hlinkClick r:id="rId2"/>
            </a:endParaRPr>
          </a:p>
          <a:p>
            <a:pPr marL="0" indent="0">
              <a:buNone/>
            </a:pPr>
            <a:r>
              <a:rPr lang="es-MX" sz="1800" dirty="0" smtClean="0">
                <a:hlinkClick r:id="rId2"/>
              </a:rPr>
              <a:t>Daniquena@hotmal.com</a:t>
            </a:r>
            <a:endParaRPr lang="es-MX" sz="1800" dirty="0" smtClean="0"/>
          </a:p>
          <a:p>
            <a:pPr marL="0" indent="0">
              <a:buNone/>
            </a:pPr>
            <a:endParaRPr lang="es-MX" sz="1800" b="1" dirty="0">
              <a:ln>
                <a:solidFill>
                  <a:schemeClr val="bg1"/>
                </a:solidFill>
              </a:ln>
              <a:latin typeface="Arial" panose="020B0604020202020204" pitchFamily="34" charset="0"/>
              <a:cs typeface="Arial" panose="020B0604020202020204" pitchFamily="34" charset="0"/>
            </a:endParaRPr>
          </a:p>
        </p:txBody>
      </p:sp>
      <p:sp>
        <p:nvSpPr>
          <p:cNvPr id="4" name="Nube 3">
            <a:extLst>
              <a:ext uri="{FF2B5EF4-FFF2-40B4-BE49-F238E27FC236}">
                <a16:creationId xmlns:a16="http://schemas.microsoft.com/office/drawing/2014/main" xmlns="" id="{EC9A86F2-6BF4-4D1A-8976-44E437ECB67D}"/>
              </a:ext>
            </a:extLst>
          </p:cNvPr>
          <p:cNvSpPr/>
          <p:nvPr/>
        </p:nvSpPr>
        <p:spPr>
          <a:xfrm>
            <a:off x="0" y="142098"/>
            <a:ext cx="6858000" cy="1881012"/>
          </a:xfrm>
          <a:prstGeom prst="cloud">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Título 1">
            <a:extLst>
              <a:ext uri="{FF2B5EF4-FFF2-40B4-BE49-F238E27FC236}">
                <a16:creationId xmlns:a16="http://schemas.microsoft.com/office/drawing/2014/main" xmlns="" id="{64D34B38-66C5-4870-BD3D-ED51D50E03AA}"/>
              </a:ext>
            </a:extLst>
          </p:cNvPr>
          <p:cNvSpPr txBox="1">
            <a:spLocks/>
          </p:cNvSpPr>
          <p:nvPr/>
        </p:nvSpPr>
        <p:spPr>
          <a:xfrm>
            <a:off x="0" y="0"/>
            <a:ext cx="6858000" cy="1082604"/>
          </a:xfrm>
          <a:prstGeom prst="rect">
            <a:avLst/>
          </a:prstGeom>
          <a:solidFill>
            <a:srgbClr val="FFCCFF"/>
          </a:solidFill>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p>
          <a:p>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s-MX" sz="48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8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endPar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8" name="Imagen 7">
            <a:extLst>
              <a:ext uri="{FF2B5EF4-FFF2-40B4-BE49-F238E27FC236}">
                <a16:creationId xmlns:a16="http://schemas.microsoft.com/office/drawing/2014/main" xmlns="" id="{DA0E4E6D-68B9-4849-B0C2-1DE56C3FAE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10" name="CuadroTexto 9">
            <a:extLst>
              <a:ext uri="{FF2B5EF4-FFF2-40B4-BE49-F238E27FC236}">
                <a16:creationId xmlns:a16="http://schemas.microsoft.com/office/drawing/2014/main" xmlns="" id="{21B14D28-0DB7-48D4-93D5-0A641CAF248E}"/>
              </a:ext>
            </a:extLst>
          </p:cNvPr>
          <p:cNvSpPr txBox="1"/>
          <p:nvPr/>
        </p:nvSpPr>
        <p:spPr>
          <a:xfrm>
            <a:off x="206792" y="4140271"/>
            <a:ext cx="6485021" cy="7294305"/>
          </a:xfrm>
          <a:prstGeom prst="rect">
            <a:avLst/>
          </a:prstGeom>
          <a:noFill/>
        </p:spPr>
        <p:txBody>
          <a:bodyPr wrap="square" rtlCol="0">
            <a:spAutoFit/>
          </a:bodyPr>
          <a:lstStyle/>
          <a:p>
            <a:pPr algn="just"/>
            <a:r>
              <a:rPr lang="es-MX" dirty="0"/>
              <a:t>Si desean lucir hermosas y radiantes </a:t>
            </a:r>
            <a:r>
              <a:rPr lang="es-MX" dirty="0" err="1" smtClean="0"/>
              <a:t>eneventos</a:t>
            </a:r>
            <a:r>
              <a:rPr lang="es-MX" dirty="0" smtClean="0"/>
              <a:t> sociales, </a:t>
            </a:r>
            <a:r>
              <a:rPr lang="es-MX" dirty="0"/>
              <a:t>la maquillista profesional </a:t>
            </a:r>
            <a:r>
              <a:rPr lang="es-MX" dirty="0" smtClean="0"/>
              <a:t>Daniela Serrato les </a:t>
            </a:r>
            <a:r>
              <a:rPr lang="es-MX" dirty="0"/>
              <a:t>ofrecerá un servicio de calidad garantizada cuidando cada </a:t>
            </a:r>
            <a:r>
              <a:rPr lang="es-MX" dirty="0" smtClean="0"/>
              <a:t>detalle. </a:t>
            </a:r>
            <a:r>
              <a:rPr lang="es-MX" dirty="0"/>
              <a:t>Para esta profesional, su belleza es sumamente importante, pues sabe que deben lucir hermosas y </a:t>
            </a:r>
            <a:r>
              <a:rPr lang="es-MX" dirty="0" smtClean="0"/>
              <a:t>seguras.</a:t>
            </a:r>
            <a:endParaRPr lang="es-MX" dirty="0"/>
          </a:p>
          <a:p>
            <a:pPr algn="just"/>
            <a:r>
              <a:rPr lang="es-MX" dirty="0"/>
              <a:t>Servicios que ofrece:</a:t>
            </a:r>
          </a:p>
          <a:p>
            <a:pPr algn="just"/>
            <a:r>
              <a:rPr lang="es-MX" dirty="0" smtClean="0"/>
              <a:t>Daniela Serrato pondrá </a:t>
            </a:r>
            <a:r>
              <a:rPr lang="es-MX" dirty="0"/>
              <a:t>a su disposición un excelente paquete de </a:t>
            </a:r>
            <a:r>
              <a:rPr lang="es-MX" dirty="0" smtClean="0"/>
              <a:t>servicios para cualquier evento social. </a:t>
            </a:r>
            <a:r>
              <a:rPr lang="es-MX" dirty="0"/>
              <a:t>Cuentan con </a:t>
            </a:r>
            <a:r>
              <a:rPr lang="es-MX" dirty="0" smtClean="0"/>
              <a:t>servicio para novias, XV años y eventos sociales. El </a:t>
            </a:r>
            <a:r>
              <a:rPr lang="es-MX" dirty="0"/>
              <a:t>trabajo de esta profesional es fino y bien cuidado. Cuentan con servicio de maquillaje en alta definición para las fotos y alto peinado. Incluye:</a:t>
            </a:r>
          </a:p>
          <a:p>
            <a:pPr marL="285750" indent="-285750" algn="just">
              <a:buFont typeface="Wingdings" panose="05000000000000000000" pitchFamily="2" charset="2"/>
              <a:buChar char="v"/>
            </a:pPr>
            <a:r>
              <a:rPr lang="es-MX" dirty="0"/>
              <a:t>Asesoría de </a:t>
            </a:r>
            <a:r>
              <a:rPr lang="es-MX" dirty="0" smtClean="0"/>
              <a:t>imagen</a:t>
            </a:r>
          </a:p>
          <a:p>
            <a:pPr marL="285750" indent="-285750">
              <a:buFont typeface="Wingdings" panose="05000000000000000000" pitchFamily="2" charset="2"/>
              <a:buChar char="v"/>
            </a:pPr>
            <a:r>
              <a:rPr lang="es-MX" dirty="0" smtClean="0"/>
              <a:t>Prueba </a:t>
            </a:r>
            <a:r>
              <a:rPr lang="es-MX" dirty="0"/>
              <a:t>de maquillaje </a:t>
            </a:r>
            <a:endParaRPr lang="es-MX" dirty="0" smtClean="0"/>
          </a:p>
          <a:p>
            <a:pPr marL="285750" indent="-285750">
              <a:buFont typeface="Wingdings" panose="05000000000000000000" pitchFamily="2" charset="2"/>
              <a:buChar char="v"/>
            </a:pPr>
            <a:r>
              <a:rPr lang="es-MX" dirty="0" smtClean="0"/>
              <a:t>Aplicación </a:t>
            </a:r>
            <a:r>
              <a:rPr lang="es-MX" dirty="0"/>
              <a:t>de pestañas postizas</a:t>
            </a:r>
          </a:p>
          <a:p>
            <a:pPr marL="285750" indent="-285750">
              <a:buFont typeface="Wingdings" panose="05000000000000000000" pitchFamily="2" charset="2"/>
              <a:buChar char="v"/>
            </a:pPr>
            <a:r>
              <a:rPr lang="es-MX" dirty="0"/>
              <a:t>Maquillaje de larga duración</a:t>
            </a:r>
          </a:p>
          <a:p>
            <a:pPr marL="285750" indent="-285750">
              <a:buFont typeface="Wingdings" panose="05000000000000000000" pitchFamily="2" charset="2"/>
              <a:buChar char="v"/>
            </a:pPr>
            <a:r>
              <a:rPr lang="es-MX" dirty="0"/>
              <a:t>Labiales indelebles</a:t>
            </a:r>
          </a:p>
          <a:p>
            <a:pPr algn="ctr"/>
            <a:r>
              <a:rPr lang="es-MX" dirty="0"/>
              <a:t>OPINIONES</a:t>
            </a:r>
          </a:p>
          <a:p>
            <a:pPr algn="ctr"/>
            <a:endParaRPr lang="es-MX" dirty="0"/>
          </a:p>
          <a:p>
            <a:pPr algn="just"/>
            <a:endParaRPr lang="es-MX" dirty="0"/>
          </a:p>
          <a:p>
            <a:pPr algn="just"/>
            <a:endParaRPr lang="es-MX" dirty="0"/>
          </a:p>
          <a:p>
            <a:pPr algn="just"/>
            <a:endParaRPr lang="es-MX" dirty="0"/>
          </a:p>
          <a:p>
            <a:pPr algn="just"/>
            <a:endParaRPr lang="es-MX" dirty="0"/>
          </a:p>
          <a:p>
            <a:pPr algn="just"/>
            <a:endParaRPr lang="es-MX" dirty="0"/>
          </a:p>
          <a:p>
            <a:pPr algn="just"/>
            <a:endParaRPr lang="es-MX" dirty="0"/>
          </a:p>
          <a:p>
            <a:pPr algn="ctr"/>
            <a:r>
              <a:rPr lang="es-MX" dirty="0"/>
              <a:t>                                                                                                          Pagar</a:t>
            </a:r>
          </a:p>
        </p:txBody>
      </p:sp>
      <p:pic>
        <p:nvPicPr>
          <p:cNvPr id="11" name="Imagen 10">
            <a:extLst>
              <a:ext uri="{FF2B5EF4-FFF2-40B4-BE49-F238E27FC236}">
                <a16:creationId xmlns:a16="http://schemas.microsoft.com/office/drawing/2014/main" xmlns="" id="{8E054924-976F-4061-8566-DFF7E791C60C}"/>
              </a:ext>
            </a:extLst>
          </p:cNvPr>
          <p:cNvPicPr>
            <a:picLocks noChangeAspect="1"/>
          </p:cNvPicPr>
          <p:nvPr/>
        </p:nvPicPr>
        <p:blipFill rotWithShape="1">
          <a:blip r:embed="rId4"/>
          <a:srcRect l="32632" t="56969" r="58070" b="37726"/>
          <a:stretch/>
        </p:blipFill>
        <p:spPr>
          <a:xfrm>
            <a:off x="2980070" y="9409294"/>
            <a:ext cx="938463" cy="301017"/>
          </a:xfrm>
          <a:prstGeom prst="rect">
            <a:avLst/>
          </a:prstGeom>
        </p:spPr>
      </p:pic>
      <p:pic>
        <p:nvPicPr>
          <p:cNvPr id="12" name="Imagen 11">
            <a:extLst>
              <a:ext uri="{FF2B5EF4-FFF2-40B4-BE49-F238E27FC236}">
                <a16:creationId xmlns:a16="http://schemas.microsoft.com/office/drawing/2014/main" xmlns="" id="{D188DDBF-094C-4266-A328-038EF245EBC6}"/>
              </a:ext>
            </a:extLst>
          </p:cNvPr>
          <p:cNvPicPr>
            <a:picLocks noChangeAspect="1"/>
          </p:cNvPicPr>
          <p:nvPr/>
        </p:nvPicPr>
        <p:blipFill rotWithShape="1">
          <a:blip r:embed="rId5"/>
          <a:srcRect l="3015" t="53745" r="29474" b="28053"/>
          <a:stretch/>
        </p:blipFill>
        <p:spPr>
          <a:xfrm>
            <a:off x="244263" y="10632120"/>
            <a:ext cx="5539850" cy="1103473"/>
          </a:xfrm>
          <a:prstGeom prst="rect">
            <a:avLst/>
          </a:prstGeom>
        </p:spPr>
      </p:pic>
      <p:pic>
        <p:nvPicPr>
          <p:cNvPr id="13" name="Imagen 12">
            <a:extLst>
              <a:ext uri="{FF2B5EF4-FFF2-40B4-BE49-F238E27FC236}">
                <a16:creationId xmlns:a16="http://schemas.microsoft.com/office/drawing/2014/main" xmlns="" id="{9544795A-7236-4695-89AC-CF941E52C1DC}"/>
              </a:ext>
            </a:extLst>
          </p:cNvPr>
          <p:cNvPicPr>
            <a:picLocks noChangeAspect="1"/>
          </p:cNvPicPr>
          <p:nvPr/>
        </p:nvPicPr>
        <p:blipFill rotWithShape="1">
          <a:blip r:embed="rId5"/>
          <a:srcRect l="3015" t="12347" r="29474" b="69450"/>
          <a:stretch/>
        </p:blipFill>
        <p:spPr>
          <a:xfrm>
            <a:off x="244263" y="9710311"/>
            <a:ext cx="5450458" cy="921809"/>
          </a:xfrm>
          <a:prstGeom prst="rect">
            <a:avLst/>
          </a:prstGeom>
        </p:spPr>
      </p:pic>
      <p:sp>
        <p:nvSpPr>
          <p:cNvPr id="14" name="Botón de acción: ir hacia delante o siguiente 13">
            <a:hlinkClick r:id="rId6" action="ppaction://hlinksldjump" highlightClick="1"/>
            <a:extLst>
              <a:ext uri="{FF2B5EF4-FFF2-40B4-BE49-F238E27FC236}">
                <a16:creationId xmlns:a16="http://schemas.microsoft.com/office/drawing/2014/main" xmlns="" id="{90CFD6BE-1EF1-46DD-AC5F-8E561613F927}"/>
              </a:ext>
            </a:extLst>
          </p:cNvPr>
          <p:cNvSpPr/>
          <p:nvPr/>
        </p:nvSpPr>
        <p:spPr>
          <a:xfrm>
            <a:off x="5784113" y="11745311"/>
            <a:ext cx="828142" cy="31856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Botón de acción: ir hacia atrás o anterior 14">
            <a:hlinkClick r:id="rId7" action="ppaction://hlinksldjump" highlightClick="1"/>
            <a:extLst>
              <a:ext uri="{FF2B5EF4-FFF2-40B4-BE49-F238E27FC236}">
                <a16:creationId xmlns:a16="http://schemas.microsoft.com/office/drawing/2014/main" xmlns="" id="{50BC5DAB-1F3F-43C4-A397-E09ABD6585E5}"/>
              </a:ext>
            </a:extLst>
          </p:cNvPr>
          <p:cNvSpPr/>
          <p:nvPr/>
        </p:nvSpPr>
        <p:spPr>
          <a:xfrm>
            <a:off x="5069306" y="11745311"/>
            <a:ext cx="625416" cy="318561"/>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Picture 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169" r="12800" b="28267"/>
          <a:stretch/>
        </p:blipFill>
        <p:spPr bwMode="auto">
          <a:xfrm>
            <a:off x="206792" y="2288199"/>
            <a:ext cx="1514434" cy="1467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9723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ube 7">
            <a:extLst>
              <a:ext uri="{FF2B5EF4-FFF2-40B4-BE49-F238E27FC236}">
                <a16:creationId xmlns:a16="http://schemas.microsoft.com/office/drawing/2014/main" xmlns="" id="{537A1540-B344-48C3-9B46-29DC86A788BA}"/>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xmlns="" id="{3FF0683B-00C8-4B7B-9FD5-1F5EB57C427F}"/>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10" name="Rectángulo 9">
            <a:extLst>
              <a:ext uri="{FF2B5EF4-FFF2-40B4-BE49-F238E27FC236}">
                <a16:creationId xmlns:a16="http://schemas.microsoft.com/office/drawing/2014/main" xmlns="" id="{5AF08424-80E4-4634-8DB8-32839CD10F2E}"/>
              </a:ext>
            </a:extLst>
          </p:cNvPr>
          <p:cNvSpPr/>
          <p:nvPr/>
        </p:nvSpPr>
        <p:spPr>
          <a:xfrm>
            <a:off x="719698" y="424756"/>
            <a:ext cx="4373478"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1" name="Imagen 10">
            <a:extLst>
              <a:ext uri="{FF2B5EF4-FFF2-40B4-BE49-F238E27FC236}">
                <a16:creationId xmlns:a16="http://schemas.microsoft.com/office/drawing/2014/main" xmlns="" id="{32D9598D-50DA-4394-BE7F-27FF1A1B69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2" name="Botón de acción: Inicio 1">
            <a:hlinkClick r:id="rId3" action="ppaction://hlinksldjump" highlightClick="1"/>
          </p:cNvPr>
          <p:cNvSpPr/>
          <p:nvPr/>
        </p:nvSpPr>
        <p:spPr>
          <a:xfrm>
            <a:off x="5251076" y="10698480"/>
            <a:ext cx="1051560" cy="1143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698" y="2505456"/>
            <a:ext cx="2377440" cy="3169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La imagen puede contener: 1 persona, primer plan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901" r="13099"/>
          <a:stretch/>
        </p:blipFill>
        <p:spPr bwMode="auto">
          <a:xfrm>
            <a:off x="4050760" y="2505456"/>
            <a:ext cx="2345740" cy="316992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9536" y="6528815"/>
            <a:ext cx="2237602" cy="2983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La imagen puede contener: 1 persona, primer plan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50760" y="6506713"/>
            <a:ext cx="2251876" cy="300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466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76672" y="1775521"/>
            <a:ext cx="5829300" cy="1455977"/>
          </a:xfrm>
        </p:spPr>
        <p:txBody>
          <a:bodyPr/>
          <a:lstStyle/>
          <a:p>
            <a:r>
              <a:rPr lang="es-MX" dirty="0"/>
              <a:t>FORMA DE PAGO</a:t>
            </a: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073037" y="3564360"/>
            <a:ext cx="4329113"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073037" y="5303913"/>
            <a:ext cx="4376737"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933105" y="7104113"/>
            <a:ext cx="436562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Nube 6">
            <a:extLst>
              <a:ext uri="{FF2B5EF4-FFF2-40B4-BE49-F238E27FC236}">
                <a16:creationId xmlns:a16="http://schemas.microsoft.com/office/drawing/2014/main" xmlns="" id="{58404761-1FE1-4BC2-B9AC-033A516B9C7E}"/>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Rectángulo 4">
            <a:extLst>
              <a:ext uri="{FF2B5EF4-FFF2-40B4-BE49-F238E27FC236}">
                <a16:creationId xmlns:a16="http://schemas.microsoft.com/office/drawing/2014/main" xmlns="" id="{61D55643-6AC2-4FCD-B49B-DC6F75B3577E}"/>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4" name="Rectángulo 3">
            <a:extLst>
              <a:ext uri="{FF2B5EF4-FFF2-40B4-BE49-F238E27FC236}">
                <a16:creationId xmlns:a16="http://schemas.microsoft.com/office/drawing/2014/main" xmlns="" id="{153ACE7D-4F2F-43CD-AB22-EFAB6E60507F}"/>
              </a:ext>
            </a:extLst>
          </p:cNvPr>
          <p:cNvSpPr/>
          <p:nvPr/>
        </p:nvSpPr>
        <p:spPr>
          <a:xfrm>
            <a:off x="933105" y="606294"/>
            <a:ext cx="4202717"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1" name="Imagen 10">
            <a:extLst>
              <a:ext uri="{FF2B5EF4-FFF2-40B4-BE49-F238E27FC236}">
                <a16:creationId xmlns:a16="http://schemas.microsoft.com/office/drawing/2014/main" xmlns="" id="{E59B4D4C-62AE-4E22-A042-333006ECD57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6" name="Botón de acción: ir hacia delante o siguiente 5">
            <a:hlinkClick r:id="rId9" action="ppaction://hlinksldjump" highlightClick="1"/>
            <a:extLst>
              <a:ext uri="{FF2B5EF4-FFF2-40B4-BE49-F238E27FC236}">
                <a16:creationId xmlns:a16="http://schemas.microsoft.com/office/drawing/2014/main" xmlns="" id="{E28009E5-36C5-4237-8414-194162B7F00A}"/>
              </a:ext>
            </a:extLst>
          </p:cNvPr>
          <p:cNvSpPr/>
          <p:nvPr/>
        </p:nvSpPr>
        <p:spPr>
          <a:xfrm>
            <a:off x="4394978" y="3824626"/>
            <a:ext cx="740844" cy="32084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Botón de acción: ir hacia delante o siguiente 8">
            <a:hlinkClick r:id="rId10" action="ppaction://hlinksldjump" highlightClick="1"/>
            <a:extLst>
              <a:ext uri="{FF2B5EF4-FFF2-40B4-BE49-F238E27FC236}">
                <a16:creationId xmlns:a16="http://schemas.microsoft.com/office/drawing/2014/main" xmlns="" id="{790ABE72-F21A-4265-BA30-A9EBC7C80613}"/>
              </a:ext>
            </a:extLst>
          </p:cNvPr>
          <p:cNvSpPr/>
          <p:nvPr/>
        </p:nvSpPr>
        <p:spPr>
          <a:xfrm>
            <a:off x="4588042" y="5682621"/>
            <a:ext cx="547780" cy="24725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Botón de acción: ir hacia delante o siguiente 9">
            <a:hlinkClick r:id="rId11" action="ppaction://hlinksldjump" highlightClick="1"/>
            <a:extLst>
              <a:ext uri="{FF2B5EF4-FFF2-40B4-BE49-F238E27FC236}">
                <a16:creationId xmlns:a16="http://schemas.microsoft.com/office/drawing/2014/main" xmlns="" id="{4F3ECE16-04A0-4BFC-8A5C-01D474BF3318}"/>
              </a:ext>
            </a:extLst>
          </p:cNvPr>
          <p:cNvSpPr/>
          <p:nvPr/>
        </p:nvSpPr>
        <p:spPr>
          <a:xfrm>
            <a:off x="4843251" y="7474334"/>
            <a:ext cx="558899" cy="32212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544643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42900" y="1255689"/>
            <a:ext cx="6172200" cy="2032000"/>
          </a:xfrm>
        </p:spPr>
        <p:txBody>
          <a:bodyPr/>
          <a:lstStyle/>
          <a:p>
            <a:r>
              <a:rPr lang="es-MX" dirty="0"/>
              <a:t>TARJETA DE DEBITO</a:t>
            </a:r>
          </a:p>
        </p:txBody>
      </p:sp>
      <p:pic>
        <p:nvPicPr>
          <p:cNvPr id="2050"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42900" y="3287689"/>
            <a:ext cx="6172200" cy="5674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Nube 5">
            <a:extLst>
              <a:ext uri="{FF2B5EF4-FFF2-40B4-BE49-F238E27FC236}">
                <a16:creationId xmlns:a16="http://schemas.microsoft.com/office/drawing/2014/main" xmlns="" id="{D7D67317-A2DB-46C9-AD23-605F90CCF506}"/>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xmlns="" id="{635CAB40-6EEB-4804-9E07-E7CDF8AA5525}"/>
              </a:ext>
            </a:extLst>
          </p:cNvPr>
          <p:cNvSpPr/>
          <p:nvPr/>
        </p:nvSpPr>
        <p:spPr>
          <a:xfrm>
            <a:off x="-37678" y="-14707"/>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4" name="Rectángulo 3">
            <a:extLst>
              <a:ext uri="{FF2B5EF4-FFF2-40B4-BE49-F238E27FC236}">
                <a16:creationId xmlns:a16="http://schemas.microsoft.com/office/drawing/2014/main" xmlns="" id="{FA6B69E6-82AD-4259-8582-18D1D4DEBED1}"/>
              </a:ext>
            </a:extLst>
          </p:cNvPr>
          <p:cNvSpPr/>
          <p:nvPr/>
        </p:nvSpPr>
        <p:spPr>
          <a:xfrm>
            <a:off x="625642" y="520282"/>
            <a:ext cx="4692316"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9" name="Imagen 8">
            <a:extLst>
              <a:ext uri="{FF2B5EF4-FFF2-40B4-BE49-F238E27FC236}">
                <a16:creationId xmlns:a16="http://schemas.microsoft.com/office/drawing/2014/main" xmlns="" id="{028B966F-CFB0-4E2B-AC7A-039744A06F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5" name="Botón de acción: Hacia delante o Siguiente 4">
            <a:hlinkClick r:id="rId5" action="ppaction://hlinksldjump" highlightClick="1"/>
          </p:cNvPr>
          <p:cNvSpPr/>
          <p:nvPr/>
        </p:nvSpPr>
        <p:spPr>
          <a:xfrm>
            <a:off x="5097780" y="9708243"/>
            <a:ext cx="800100" cy="73152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684784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42900" y="1111673"/>
            <a:ext cx="6172200" cy="2032000"/>
          </a:xfrm>
        </p:spPr>
        <p:txBody>
          <a:bodyPr/>
          <a:lstStyle/>
          <a:p>
            <a:r>
              <a:rPr lang="es-MX" dirty="0"/>
              <a:t>TARJETA DE CREDITO </a:t>
            </a:r>
          </a:p>
        </p:txBody>
      </p:sp>
      <p:pic>
        <p:nvPicPr>
          <p:cNvPr id="3074"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42900" y="3143673"/>
            <a:ext cx="6172200" cy="5818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Nube 4">
            <a:extLst>
              <a:ext uri="{FF2B5EF4-FFF2-40B4-BE49-F238E27FC236}">
                <a16:creationId xmlns:a16="http://schemas.microsoft.com/office/drawing/2014/main" xmlns="" id="{F1511FD1-1DED-45CC-9E94-0A55B922E138}"/>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a:extLst>
              <a:ext uri="{FF2B5EF4-FFF2-40B4-BE49-F238E27FC236}">
                <a16:creationId xmlns:a16="http://schemas.microsoft.com/office/drawing/2014/main" xmlns="" id="{FD9F8E80-67EF-4D54-B3C4-1279021091D8}"/>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4" name="Rectángulo 3">
            <a:extLst>
              <a:ext uri="{FF2B5EF4-FFF2-40B4-BE49-F238E27FC236}">
                <a16:creationId xmlns:a16="http://schemas.microsoft.com/office/drawing/2014/main" xmlns="" id="{731D37D2-142A-4D54-AFDF-9C33B7EFA45D}"/>
              </a:ext>
            </a:extLst>
          </p:cNvPr>
          <p:cNvSpPr/>
          <p:nvPr/>
        </p:nvSpPr>
        <p:spPr>
          <a:xfrm>
            <a:off x="818147" y="561094"/>
            <a:ext cx="4451685"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8" name="Imagen 7">
            <a:extLst>
              <a:ext uri="{FF2B5EF4-FFF2-40B4-BE49-F238E27FC236}">
                <a16:creationId xmlns:a16="http://schemas.microsoft.com/office/drawing/2014/main" xmlns="" id="{31108163-F2A8-481A-B731-3F3B0EA89C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9" name="Botón de acción: Hacia delante o Siguiente 8">
            <a:hlinkClick r:id="rId5" action="ppaction://hlinksldjump" highlightClick="1"/>
          </p:cNvPr>
          <p:cNvSpPr/>
          <p:nvPr/>
        </p:nvSpPr>
        <p:spPr>
          <a:xfrm>
            <a:off x="4137660" y="9625262"/>
            <a:ext cx="1132172" cy="59315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290293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42900" y="950186"/>
            <a:ext cx="6172200" cy="2032000"/>
          </a:xfrm>
        </p:spPr>
        <p:txBody>
          <a:bodyPr/>
          <a:lstStyle/>
          <a:p>
            <a:r>
              <a:rPr lang="es-MX" dirty="0"/>
              <a:t/>
            </a:r>
            <a:br>
              <a:rPr lang="es-MX" dirty="0"/>
            </a:br>
            <a:r>
              <a:rPr lang="es-MX" dirty="0"/>
              <a:t>PAGO EN EFECTIVO</a:t>
            </a:r>
          </a:p>
        </p:txBody>
      </p:sp>
      <p:sp>
        <p:nvSpPr>
          <p:cNvPr id="3" name="2 Marcador de contenido"/>
          <p:cNvSpPr>
            <a:spLocks noGrp="1"/>
          </p:cNvSpPr>
          <p:nvPr>
            <p:ph idx="1"/>
          </p:nvPr>
        </p:nvSpPr>
        <p:spPr>
          <a:xfrm>
            <a:off x="342900" y="3215681"/>
            <a:ext cx="5966420" cy="998239"/>
          </a:xfrm>
        </p:spPr>
        <p:txBody>
          <a:bodyPr>
            <a:noAutofit/>
          </a:bodyPr>
          <a:lstStyle/>
          <a:p>
            <a:pPr marL="0" indent="0" algn="just">
              <a:buNone/>
            </a:pPr>
            <a:r>
              <a:rPr lang="es-MX" sz="1600" dirty="0"/>
              <a:t> </a:t>
            </a:r>
            <a:r>
              <a:rPr lang="es-MX" sz="1600" dirty="0">
                <a:latin typeface="Arial" panose="020B0604020202020204" pitchFamily="34" charset="0"/>
                <a:cs typeface="Arial" panose="020B0604020202020204" pitchFamily="34" charset="0"/>
              </a:rPr>
              <a:t>UNA VEZ PAGADO TU SERVICIO QUE REQUIERES DE MAKE-UP-ME EN TU LUGAR DE PREFERENCIAS TENDRAS QUE INGRESAR EL CODIGO DE BARRAS PARA VALIDAR TU PAGO .</a:t>
            </a:r>
          </a:p>
        </p:txBody>
      </p:sp>
      <p:sp>
        <p:nvSpPr>
          <p:cNvPr id="5" name="4 CuadroTexto"/>
          <p:cNvSpPr txBox="1"/>
          <p:nvPr/>
        </p:nvSpPr>
        <p:spPr>
          <a:xfrm>
            <a:off x="1628800" y="4327158"/>
            <a:ext cx="2088232" cy="369332"/>
          </a:xfrm>
          <a:prstGeom prst="rect">
            <a:avLst/>
          </a:prstGeom>
          <a:noFill/>
        </p:spPr>
        <p:txBody>
          <a:bodyPr wrap="square" rtlCol="0">
            <a:spAutoFit/>
          </a:bodyPr>
          <a:lstStyle/>
          <a:p>
            <a:r>
              <a:rPr lang="es-MX" dirty="0">
                <a:solidFill>
                  <a:prstClr val="black"/>
                </a:solidFill>
                <a:latin typeface="Calibri"/>
              </a:rPr>
              <a:t>CODIGO DE BARRAS </a:t>
            </a:r>
          </a:p>
        </p:txBody>
      </p:sp>
      <p:graphicFrame>
        <p:nvGraphicFramePr>
          <p:cNvPr id="6" name="5 Tabla"/>
          <p:cNvGraphicFramePr>
            <a:graphicFrameLocks noGrp="1"/>
          </p:cNvGraphicFramePr>
          <p:nvPr>
            <p:extLst/>
          </p:nvPr>
        </p:nvGraphicFramePr>
        <p:xfrm>
          <a:off x="1052736" y="4871864"/>
          <a:ext cx="4040440" cy="365760"/>
        </p:xfrm>
        <a:graphic>
          <a:graphicData uri="http://schemas.openxmlformats.org/drawingml/2006/table">
            <a:tbl>
              <a:tblPr firstRow="1" bandRow="1">
                <a:tableStyleId>{5C22544A-7EE6-4342-B048-85BDC9FD1C3A}</a:tableStyleId>
              </a:tblPr>
              <a:tblGrid>
                <a:gridCol w="4040440">
                  <a:extLst>
                    <a:ext uri="{9D8B030D-6E8A-4147-A177-3AD203B41FA5}">
                      <a16:colId xmlns:a16="http://schemas.microsoft.com/office/drawing/2014/main" xmlns="" val="20000"/>
                    </a:ext>
                  </a:extLst>
                </a:gridCol>
              </a:tblGrid>
              <a:tr h="211342">
                <a:tc>
                  <a:txBody>
                    <a:bodyPr/>
                    <a:lstStyle/>
                    <a:p>
                      <a:endParaRPr lang="es-MX" dirty="0"/>
                    </a:p>
                  </a:txBody>
                  <a:tcPr/>
                </a:tc>
                <a:extLst>
                  <a:ext uri="{0D108BD9-81ED-4DB2-BD59-A6C34878D82A}">
                    <a16:rowId xmlns:a16="http://schemas.microsoft.com/office/drawing/2014/main" xmlns="" val="10000"/>
                  </a:ext>
                </a:extLst>
              </a:tr>
            </a:tbl>
          </a:graphicData>
        </a:graphic>
      </p:graphicFrame>
      <p:sp>
        <p:nvSpPr>
          <p:cNvPr id="7" name="6 Rectángulo"/>
          <p:cNvSpPr/>
          <p:nvPr/>
        </p:nvSpPr>
        <p:spPr>
          <a:xfrm>
            <a:off x="1268760" y="9480376"/>
            <a:ext cx="4392487" cy="954107"/>
          </a:xfrm>
          <a:prstGeom prst="rect">
            <a:avLst/>
          </a:prstGeom>
        </p:spPr>
        <p:txBody>
          <a:bodyPr wrap="square">
            <a:spAutoFit/>
          </a:bodyPr>
          <a:lstStyle/>
          <a:p>
            <a:pPr algn="just"/>
            <a:r>
              <a:rPr lang="es-MX" sz="1400" b="1" dirty="0">
                <a:solidFill>
                  <a:srgbClr val="FF3399"/>
                </a:solidFill>
                <a:latin typeface="Arial" panose="020B0604020202020204" pitchFamily="34" charset="0"/>
                <a:cs typeface="Arial" panose="020B0604020202020204" pitchFamily="34" charset="0"/>
              </a:rPr>
              <a:t>-</a:t>
            </a:r>
            <a:r>
              <a:rPr lang="es-MX" sz="1400" dirty="0">
                <a:latin typeface="Arial" panose="020B0604020202020204" pitchFamily="34" charset="0"/>
                <a:cs typeface="Arial" panose="020B0604020202020204" pitchFamily="34" charset="0"/>
              </a:rPr>
              <a:t>Define el éxito en tus propios términos, consíguelo por tus propias reglas y construye una vida de la que estés orgullosa.-</a:t>
            </a:r>
          </a:p>
          <a:p>
            <a:pPr algn="just"/>
            <a:r>
              <a:rPr lang="es-MX" sz="1400" dirty="0" err="1">
                <a:latin typeface="Arial" panose="020B0604020202020204" pitchFamily="34" charset="0"/>
                <a:cs typeface="Arial" panose="020B0604020202020204" pitchFamily="34" charset="0"/>
              </a:rPr>
              <a:t>Anne</a:t>
            </a:r>
            <a:r>
              <a:rPr lang="es-MX" sz="1400" dirty="0">
                <a:latin typeface="Arial" panose="020B0604020202020204" pitchFamily="34" charset="0"/>
                <a:cs typeface="Arial" panose="020B0604020202020204" pitchFamily="34" charset="0"/>
              </a:rPr>
              <a:t> </a:t>
            </a:r>
            <a:r>
              <a:rPr lang="es-MX" sz="1400" dirty="0" err="1">
                <a:latin typeface="Arial" panose="020B0604020202020204" pitchFamily="34" charset="0"/>
                <a:cs typeface="Arial" panose="020B0604020202020204" pitchFamily="34" charset="0"/>
              </a:rPr>
              <a:t>Sweeney</a:t>
            </a:r>
            <a:r>
              <a:rPr lang="es-MX" sz="1400" dirty="0">
                <a:latin typeface="Arial" panose="020B0604020202020204" pitchFamily="34" charset="0"/>
                <a:cs typeface="Arial" panose="020B0604020202020204" pitchFamily="34" charset="0"/>
              </a:rPr>
              <a:t> (presidenta de Disney).</a:t>
            </a:r>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263150" y="5807969"/>
            <a:ext cx="6206487" cy="1394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Nube 8">
            <a:extLst>
              <a:ext uri="{FF2B5EF4-FFF2-40B4-BE49-F238E27FC236}">
                <a16:creationId xmlns:a16="http://schemas.microsoft.com/office/drawing/2014/main" xmlns="" id="{537A1540-B344-48C3-9B46-29DC86A788BA}"/>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9">
            <a:extLst>
              <a:ext uri="{FF2B5EF4-FFF2-40B4-BE49-F238E27FC236}">
                <a16:creationId xmlns:a16="http://schemas.microsoft.com/office/drawing/2014/main" xmlns="" id="{3FF0683B-00C8-4B7B-9FD5-1F5EB57C427F}"/>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8" name="Rectángulo 7">
            <a:extLst>
              <a:ext uri="{FF2B5EF4-FFF2-40B4-BE49-F238E27FC236}">
                <a16:creationId xmlns:a16="http://schemas.microsoft.com/office/drawing/2014/main" xmlns="" id="{5AF08424-80E4-4634-8DB8-32839CD10F2E}"/>
              </a:ext>
            </a:extLst>
          </p:cNvPr>
          <p:cNvSpPr/>
          <p:nvPr/>
        </p:nvSpPr>
        <p:spPr>
          <a:xfrm>
            <a:off x="719698" y="424756"/>
            <a:ext cx="4373478"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2" name="Imagen 11">
            <a:extLst>
              <a:ext uri="{FF2B5EF4-FFF2-40B4-BE49-F238E27FC236}">
                <a16:creationId xmlns:a16="http://schemas.microsoft.com/office/drawing/2014/main" xmlns="" id="{32D9598D-50DA-4394-BE7F-27FF1A1B69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13" name="Botón de acción: Hacia delante o Siguiente 12">
            <a:hlinkClick r:id="rId5" action="ppaction://hlinksldjump" highlightClick="1"/>
          </p:cNvPr>
          <p:cNvSpPr/>
          <p:nvPr/>
        </p:nvSpPr>
        <p:spPr>
          <a:xfrm>
            <a:off x="3717032" y="7772400"/>
            <a:ext cx="809248" cy="93726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32927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ube 6">
            <a:extLst>
              <a:ext uri="{FF2B5EF4-FFF2-40B4-BE49-F238E27FC236}">
                <a16:creationId xmlns:a16="http://schemas.microsoft.com/office/drawing/2014/main" xmlns="" id="{537A1540-B344-48C3-9B46-29DC86A788BA}"/>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a:extLst>
              <a:ext uri="{FF2B5EF4-FFF2-40B4-BE49-F238E27FC236}">
                <a16:creationId xmlns:a16="http://schemas.microsoft.com/office/drawing/2014/main" xmlns="" id="{3FF0683B-00C8-4B7B-9FD5-1F5EB57C427F}"/>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9" name="Rectángulo 8">
            <a:extLst>
              <a:ext uri="{FF2B5EF4-FFF2-40B4-BE49-F238E27FC236}">
                <a16:creationId xmlns:a16="http://schemas.microsoft.com/office/drawing/2014/main" xmlns="" id="{5AF08424-80E4-4634-8DB8-32839CD10F2E}"/>
              </a:ext>
            </a:extLst>
          </p:cNvPr>
          <p:cNvSpPr/>
          <p:nvPr/>
        </p:nvSpPr>
        <p:spPr>
          <a:xfrm>
            <a:off x="719698" y="424756"/>
            <a:ext cx="4373478"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0" name="Imagen 9">
            <a:extLst>
              <a:ext uri="{FF2B5EF4-FFF2-40B4-BE49-F238E27FC236}">
                <a16:creationId xmlns:a16="http://schemas.microsoft.com/office/drawing/2014/main" xmlns="" id="{32D9598D-50DA-4394-BE7F-27FF1A1B69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4" name="Título 3"/>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endParaRPr lang="es-MX"/>
          </a:p>
        </p:txBody>
      </p:sp>
      <p:pic>
        <p:nvPicPr>
          <p:cNvPr id="12" name="maquillaj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5222" y="7266555"/>
            <a:ext cx="6172200" cy="3471863"/>
          </a:xfrm>
          <a:prstGeom prst="rect">
            <a:avLst/>
          </a:prstGeom>
        </p:spPr>
      </p:pic>
      <p:sp>
        <p:nvSpPr>
          <p:cNvPr id="2" name="Botón de acción: Hacia delante o Siguiente 1">
            <a:hlinkClick r:id="rId6" action="ppaction://hlinksldjump" highlightClick="1"/>
          </p:cNvPr>
          <p:cNvSpPr/>
          <p:nvPr/>
        </p:nvSpPr>
        <p:spPr>
          <a:xfrm>
            <a:off x="5576887" y="11137392"/>
            <a:ext cx="1005840" cy="84582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1"/>
          <p:cNvSpPr txBox="1"/>
          <p:nvPr/>
        </p:nvSpPr>
        <p:spPr>
          <a:xfrm>
            <a:off x="1281112" y="2498252"/>
            <a:ext cx="4295775" cy="578882"/>
          </a:xfrm>
          <a:prstGeom prst="roundRect">
            <a:avLst/>
          </a:prstGeom>
          <a:solidFill>
            <a:srgbClr val="E34D78"/>
          </a:solidFill>
          <a:ln>
            <a:solidFill>
              <a:schemeClr val="tx1"/>
            </a:solidFill>
          </a:ln>
        </p:spPr>
        <p:txBody>
          <a:bodyPr wrap="square" rtlCol="0">
            <a:spAutoFit/>
          </a:bodyPr>
          <a:lstStyle/>
          <a:p>
            <a:pPr algn="ctr"/>
            <a:r>
              <a:rPr lang="es-MX" sz="2800" b="1" i="1" dirty="0" err="1">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Tips</a:t>
            </a:r>
            <a:r>
              <a:rPr lang="es-MX" sz="2800" b="1" i="1" dirty="0">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para maquillaje </a:t>
            </a:r>
          </a:p>
        </p:txBody>
      </p:sp>
      <p:pic>
        <p:nvPicPr>
          <p:cNvPr id="1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50305" y="3436196"/>
            <a:ext cx="1482034" cy="26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63450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endParaRPr lang="es-MX" dirty="0"/>
          </a:p>
        </p:txBody>
      </p:sp>
      <p:pic>
        <p:nvPicPr>
          <p:cNvPr id="6" name="yuya gif.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5311" y="3852207"/>
            <a:ext cx="6172200" cy="3476625"/>
          </a:xfrm>
        </p:spPr>
      </p:pic>
      <p:sp>
        <p:nvSpPr>
          <p:cNvPr id="7" name="Nube 6">
            <a:extLst>
              <a:ext uri="{FF2B5EF4-FFF2-40B4-BE49-F238E27FC236}">
                <a16:creationId xmlns:a16="http://schemas.microsoft.com/office/drawing/2014/main" xmlns="" id="{537A1540-B344-48C3-9B46-29DC86A788BA}"/>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a:extLst>
              <a:ext uri="{FF2B5EF4-FFF2-40B4-BE49-F238E27FC236}">
                <a16:creationId xmlns:a16="http://schemas.microsoft.com/office/drawing/2014/main" xmlns="" id="{3FF0683B-00C8-4B7B-9FD5-1F5EB57C427F}"/>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9" name="Rectángulo 8">
            <a:extLst>
              <a:ext uri="{FF2B5EF4-FFF2-40B4-BE49-F238E27FC236}">
                <a16:creationId xmlns:a16="http://schemas.microsoft.com/office/drawing/2014/main" xmlns="" id="{5AF08424-80E4-4634-8DB8-32839CD10F2E}"/>
              </a:ext>
            </a:extLst>
          </p:cNvPr>
          <p:cNvSpPr/>
          <p:nvPr/>
        </p:nvSpPr>
        <p:spPr>
          <a:xfrm>
            <a:off x="719698" y="424756"/>
            <a:ext cx="4373478"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0" name="Imagen 9">
            <a:extLst>
              <a:ext uri="{FF2B5EF4-FFF2-40B4-BE49-F238E27FC236}">
                <a16:creationId xmlns:a16="http://schemas.microsoft.com/office/drawing/2014/main" xmlns="" id="{32D9598D-50DA-4394-BE7F-27FF1A1B69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5" name="Botón de acción: Hacia delante o Siguiente 4">
            <a:hlinkClick r:id="rId6" action="ppaction://hlinksldjump" highlightClick="1"/>
          </p:cNvPr>
          <p:cNvSpPr/>
          <p:nvPr/>
        </p:nvSpPr>
        <p:spPr>
          <a:xfrm>
            <a:off x="2880360" y="9075420"/>
            <a:ext cx="754380" cy="75438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563427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2900" y="3322885"/>
            <a:ext cx="6172200" cy="2032000"/>
          </a:xfrm>
        </p:spPr>
        <p:txBody>
          <a:bodyPr/>
          <a:lstStyle/>
          <a:p>
            <a:r>
              <a:rPr lang="es-MX" dirty="0" smtClean="0"/>
              <a:t>Cerrar sesión </a:t>
            </a:r>
            <a:endParaRPr lang="es-MX" dirty="0"/>
          </a:p>
        </p:txBody>
      </p:sp>
      <p:sp>
        <p:nvSpPr>
          <p:cNvPr id="4" name="Rectángulo redondeado 3"/>
          <p:cNvSpPr/>
          <p:nvPr/>
        </p:nvSpPr>
        <p:spPr>
          <a:xfrm>
            <a:off x="1314728" y="5628365"/>
            <a:ext cx="4561670" cy="1256588"/>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i="1" dirty="0" smtClean="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Si  </a:t>
            </a:r>
            <a:endParaRPr lang="es-MX" sz="2800" dirty="0"/>
          </a:p>
        </p:txBody>
      </p:sp>
      <p:sp>
        <p:nvSpPr>
          <p:cNvPr id="5" name="Rectángulo redondeado 4"/>
          <p:cNvSpPr/>
          <p:nvPr/>
        </p:nvSpPr>
        <p:spPr>
          <a:xfrm>
            <a:off x="1314728" y="7518125"/>
            <a:ext cx="4561670" cy="1256588"/>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i="1" dirty="0" smtClean="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No  </a:t>
            </a:r>
            <a:endParaRPr lang="es-MX" sz="2800" dirty="0"/>
          </a:p>
        </p:txBody>
      </p:sp>
      <p:sp>
        <p:nvSpPr>
          <p:cNvPr id="6" name="Botón de acción: Hacia delante o Siguiente 5">
            <a:hlinkClick r:id="rId2" action="ppaction://hlinksldjump" highlightClick="1"/>
          </p:cNvPr>
          <p:cNvSpPr/>
          <p:nvPr/>
        </p:nvSpPr>
        <p:spPr>
          <a:xfrm>
            <a:off x="1714500" y="5988057"/>
            <a:ext cx="731520" cy="62624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Botón de acción: Hacia delante o Siguiente 6">
            <a:hlinkClick r:id="rId3" action="ppaction://hlinksldjump" highlightClick="1"/>
          </p:cNvPr>
          <p:cNvSpPr/>
          <p:nvPr/>
        </p:nvSpPr>
        <p:spPr>
          <a:xfrm>
            <a:off x="1714500" y="7872099"/>
            <a:ext cx="731520" cy="548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71408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7180" y="4100125"/>
            <a:ext cx="6172200" cy="2032000"/>
          </a:xfrm>
        </p:spPr>
        <p:txBody>
          <a:bodyPr/>
          <a:lstStyle/>
          <a:p>
            <a:r>
              <a:rPr lang="es-MX" dirty="0" smtClean="0"/>
              <a:t>Conectando </a:t>
            </a:r>
            <a:endParaRPr lang="es-MX" dirty="0"/>
          </a:p>
        </p:txBody>
      </p:sp>
      <p:sp>
        <p:nvSpPr>
          <p:cNvPr id="4" name="Botón de acción: Hacia delante o Siguiente 3">
            <a:hlinkClick r:id="rId2" action="ppaction://hlinksldjump" highlightClick="1"/>
          </p:cNvPr>
          <p:cNvSpPr/>
          <p:nvPr/>
        </p:nvSpPr>
        <p:spPr>
          <a:xfrm>
            <a:off x="2971800" y="6715055"/>
            <a:ext cx="822960" cy="8001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63284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3000">
              <a:srgbClr val="FFCCFF"/>
            </a:gs>
            <a:gs pos="80000">
              <a:srgbClr val="EB6FBF"/>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 name="Imagen 19"/>
          <p:cNvPicPr>
            <a:picLocks noChangeAspect="1"/>
          </p:cNvPicPr>
          <p:nvPr/>
        </p:nvPicPr>
        <p:blipFill>
          <a:blip r:embed="rId2"/>
          <a:stretch>
            <a:fillRect/>
          </a:stretch>
        </p:blipFill>
        <p:spPr>
          <a:xfrm>
            <a:off x="0" y="-14877"/>
            <a:ext cx="6882981" cy="1365801"/>
          </a:xfrm>
          <a:prstGeom prst="rect">
            <a:avLst/>
          </a:prstGeom>
        </p:spPr>
      </p:pic>
      <p:sp>
        <p:nvSpPr>
          <p:cNvPr id="2" name="Rectángulo redondeado 1"/>
          <p:cNvSpPr/>
          <p:nvPr/>
        </p:nvSpPr>
        <p:spPr>
          <a:xfrm>
            <a:off x="1463040" y="3225120"/>
            <a:ext cx="4732020" cy="800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4" name="CuadroTexto 3"/>
          <p:cNvSpPr txBox="1"/>
          <p:nvPr/>
        </p:nvSpPr>
        <p:spPr>
          <a:xfrm>
            <a:off x="1725930" y="3336363"/>
            <a:ext cx="4206240" cy="523220"/>
          </a:xfrm>
          <a:prstGeom prst="rect">
            <a:avLst/>
          </a:prstGeom>
          <a:noFill/>
          <a:ln>
            <a:solidFill>
              <a:schemeClr val="bg1"/>
            </a:solidFill>
          </a:ln>
        </p:spPr>
        <p:txBody>
          <a:bodyPr wrap="square" rtlCol="0">
            <a:spAutoFit/>
          </a:bodyPr>
          <a:lstStyle/>
          <a:p>
            <a:r>
              <a:rPr lang="es-MX" sz="2800" dirty="0" smtClean="0"/>
              <a:t>NOMBRE</a:t>
            </a:r>
            <a:endParaRPr lang="es-MX" sz="4000" dirty="0"/>
          </a:p>
        </p:txBody>
      </p:sp>
      <p:sp>
        <p:nvSpPr>
          <p:cNvPr id="9" name="Rectángulo redondeado 8"/>
          <p:cNvSpPr/>
          <p:nvPr/>
        </p:nvSpPr>
        <p:spPr>
          <a:xfrm>
            <a:off x="1463040" y="4425106"/>
            <a:ext cx="4732020" cy="800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0" name="CuadroTexto 9"/>
          <p:cNvSpPr txBox="1"/>
          <p:nvPr/>
        </p:nvSpPr>
        <p:spPr>
          <a:xfrm>
            <a:off x="1725930" y="4574054"/>
            <a:ext cx="4206240" cy="523220"/>
          </a:xfrm>
          <a:prstGeom prst="rect">
            <a:avLst/>
          </a:prstGeom>
          <a:noFill/>
          <a:ln>
            <a:solidFill>
              <a:schemeClr val="bg1"/>
            </a:solidFill>
          </a:ln>
        </p:spPr>
        <p:txBody>
          <a:bodyPr wrap="square" rtlCol="0">
            <a:spAutoFit/>
          </a:bodyPr>
          <a:lstStyle/>
          <a:p>
            <a:r>
              <a:rPr lang="es-MX" sz="2800" dirty="0" smtClean="0"/>
              <a:t>APELLIDOS</a:t>
            </a:r>
            <a:endParaRPr lang="es-MX" sz="2800" dirty="0"/>
          </a:p>
        </p:txBody>
      </p:sp>
      <p:sp>
        <p:nvSpPr>
          <p:cNvPr id="11" name="Rectángulo redondeado 10"/>
          <p:cNvSpPr/>
          <p:nvPr/>
        </p:nvSpPr>
        <p:spPr>
          <a:xfrm>
            <a:off x="1463040" y="5673998"/>
            <a:ext cx="4732020" cy="800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2" name="CuadroTexto 11"/>
          <p:cNvSpPr txBox="1"/>
          <p:nvPr/>
        </p:nvSpPr>
        <p:spPr>
          <a:xfrm>
            <a:off x="1725930" y="5857004"/>
            <a:ext cx="4206240" cy="523220"/>
          </a:xfrm>
          <a:prstGeom prst="rect">
            <a:avLst/>
          </a:prstGeom>
          <a:noFill/>
          <a:ln>
            <a:solidFill>
              <a:schemeClr val="bg1"/>
            </a:solidFill>
          </a:ln>
        </p:spPr>
        <p:txBody>
          <a:bodyPr wrap="square" rtlCol="0">
            <a:spAutoFit/>
          </a:bodyPr>
          <a:lstStyle/>
          <a:p>
            <a:r>
              <a:rPr lang="es-MX" sz="2800" dirty="0" smtClean="0"/>
              <a:t>CORREO ELECTRONICO</a:t>
            </a:r>
            <a:endParaRPr lang="es-MX" sz="2800" dirty="0"/>
          </a:p>
        </p:txBody>
      </p:sp>
      <p:sp>
        <p:nvSpPr>
          <p:cNvPr id="14" name="Rectángulo redondeado 13"/>
          <p:cNvSpPr/>
          <p:nvPr/>
        </p:nvSpPr>
        <p:spPr>
          <a:xfrm>
            <a:off x="1463040" y="6877437"/>
            <a:ext cx="4732020" cy="800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5" name="CuadroTexto 14"/>
          <p:cNvSpPr txBox="1"/>
          <p:nvPr/>
        </p:nvSpPr>
        <p:spPr>
          <a:xfrm>
            <a:off x="1725930" y="7015877"/>
            <a:ext cx="4206240" cy="523220"/>
          </a:xfrm>
          <a:prstGeom prst="rect">
            <a:avLst/>
          </a:prstGeom>
          <a:noFill/>
          <a:ln>
            <a:solidFill>
              <a:schemeClr val="bg1"/>
            </a:solidFill>
          </a:ln>
        </p:spPr>
        <p:txBody>
          <a:bodyPr wrap="square" rtlCol="0">
            <a:spAutoFit/>
          </a:bodyPr>
          <a:lstStyle/>
          <a:p>
            <a:r>
              <a:rPr lang="es-MX" sz="2800" dirty="0" smtClean="0"/>
              <a:t>CONTRASEÑA</a:t>
            </a:r>
            <a:endParaRPr lang="es-MX" sz="2800" dirty="0"/>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l="9302" t="43480" r="8970" b="43322"/>
          <a:stretch/>
        </p:blipFill>
        <p:spPr>
          <a:xfrm>
            <a:off x="3623310" y="9428828"/>
            <a:ext cx="2823032" cy="642640"/>
          </a:xfrm>
          <a:prstGeom prst="rect">
            <a:avLst/>
          </a:prstGeom>
        </p:spPr>
      </p:pic>
      <p:pic>
        <p:nvPicPr>
          <p:cNvPr id="6" name="Imagen 5"/>
          <p:cNvPicPr>
            <a:picLocks noChangeAspect="1"/>
          </p:cNvPicPr>
          <p:nvPr/>
        </p:nvPicPr>
        <p:blipFill rotWithShape="1">
          <a:blip r:embed="rId4" cstate="print">
            <a:extLst>
              <a:ext uri="{28A0092B-C50C-407E-A947-70E740481C1C}">
                <a14:useLocalDpi xmlns:a14="http://schemas.microsoft.com/office/drawing/2010/main" val="0"/>
              </a:ext>
            </a:extLst>
          </a:blip>
          <a:srcRect l="5667" t="12370" r="12000" b="74432"/>
          <a:stretch/>
        </p:blipFill>
        <p:spPr>
          <a:xfrm>
            <a:off x="308677" y="9428828"/>
            <a:ext cx="2834506" cy="642640"/>
          </a:xfrm>
          <a:prstGeom prst="rect">
            <a:avLst/>
          </a:prstGeom>
        </p:spPr>
      </p:pic>
      <p:sp>
        <p:nvSpPr>
          <p:cNvPr id="7" name="Rectángulo 6"/>
          <p:cNvSpPr/>
          <p:nvPr/>
        </p:nvSpPr>
        <p:spPr>
          <a:xfrm>
            <a:off x="1897380" y="8618220"/>
            <a:ext cx="365760" cy="365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6" name="CuadroTexto 15"/>
          <p:cNvSpPr txBox="1"/>
          <p:nvPr/>
        </p:nvSpPr>
        <p:spPr>
          <a:xfrm>
            <a:off x="2449742" y="8559627"/>
            <a:ext cx="3482428" cy="461665"/>
          </a:xfrm>
          <a:prstGeom prst="rect">
            <a:avLst/>
          </a:prstGeom>
          <a:solidFill>
            <a:schemeClr val="bg1">
              <a:lumMod val="95000"/>
            </a:schemeClr>
          </a:solidFill>
        </p:spPr>
        <p:txBody>
          <a:bodyPr wrap="none" rtlCol="0">
            <a:spAutoFit/>
          </a:bodyPr>
          <a:lstStyle/>
          <a:p>
            <a:r>
              <a:rPr lang="es-MX" sz="2400" b="1" u="sng" dirty="0" smtClean="0">
                <a:solidFill>
                  <a:schemeClr val="bg1">
                    <a:lumMod val="50000"/>
                  </a:schemeClr>
                </a:solidFill>
                <a:latin typeface="+mj-lt"/>
              </a:rPr>
              <a:t>TERMINOS Y CONDICIONES</a:t>
            </a:r>
            <a:endParaRPr lang="es-MX" sz="2400" b="1" u="sng" dirty="0">
              <a:solidFill>
                <a:schemeClr val="bg1">
                  <a:lumMod val="50000"/>
                </a:schemeClr>
              </a:solidFill>
              <a:latin typeface="+mj-lt"/>
            </a:endParaRPr>
          </a:p>
        </p:txBody>
      </p:sp>
      <p:sp>
        <p:nvSpPr>
          <p:cNvPr id="3" name="Elipse 2"/>
          <p:cNvSpPr/>
          <p:nvPr/>
        </p:nvSpPr>
        <p:spPr>
          <a:xfrm>
            <a:off x="2504230" y="764984"/>
            <a:ext cx="1874520" cy="228106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dk1"/>
          </a:lnRef>
          <a:fillRef idx="1">
            <a:schemeClr val="lt1"/>
          </a:fillRef>
          <a:effectRef idx="0">
            <a:schemeClr val="dk1"/>
          </a:effectRef>
          <a:fontRef idx="minor">
            <a:schemeClr val="dk1"/>
          </a:fontRef>
        </p:style>
        <p:txBody>
          <a:bodyPr rtlCol="0" anchor="ctr"/>
          <a:lstStyle/>
          <a:p>
            <a:pPr algn="ctr"/>
            <a:endParaRPr lang="es-MX">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13" name="CuadroTexto 12"/>
          <p:cNvSpPr txBox="1"/>
          <p:nvPr/>
        </p:nvSpPr>
        <p:spPr>
          <a:xfrm>
            <a:off x="2606357" y="2769062"/>
            <a:ext cx="1670265" cy="406265"/>
          </a:xfrm>
          <a:prstGeom prst="rect">
            <a:avLst/>
          </a:prstGeom>
          <a:solidFill>
            <a:schemeClr val="bg1">
              <a:lumMod val="95000"/>
            </a:schemeClr>
          </a:solidFill>
        </p:spPr>
        <p:txBody>
          <a:bodyPr wrap="none" rtlCol="0">
            <a:spAutoFit/>
          </a:bodyPr>
          <a:lstStyle/>
          <a:p>
            <a:r>
              <a:rPr lang="es-MX" dirty="0" smtClean="0"/>
              <a:t>FOTO DE PERFIL</a:t>
            </a:r>
            <a:endParaRPr lang="es-MX" dirty="0"/>
          </a:p>
        </p:txBody>
      </p:sp>
      <p:sp>
        <p:nvSpPr>
          <p:cNvPr id="23" name="Botón de acción: Hacia atrás o Anterior 22">
            <a:hlinkClick r:id="rId7" action="ppaction://hlinksldjump" highlightClick="1"/>
          </p:cNvPr>
          <p:cNvSpPr/>
          <p:nvPr/>
        </p:nvSpPr>
        <p:spPr>
          <a:xfrm>
            <a:off x="308677" y="9428828"/>
            <a:ext cx="651443" cy="64264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Botón de acción: Información 23">
            <a:hlinkClick r:id="rId8" action="ppaction://hlinksldjump" highlightClick="1"/>
          </p:cNvPr>
          <p:cNvSpPr/>
          <p:nvPr/>
        </p:nvSpPr>
        <p:spPr>
          <a:xfrm>
            <a:off x="1577340" y="8458201"/>
            <a:ext cx="800100" cy="563092"/>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Botón de acción: Hacia delante o Siguiente 24">
            <a:hlinkClick r:id="rId9" action="ppaction://hlinksldjump" highlightClick="1"/>
          </p:cNvPr>
          <p:cNvSpPr/>
          <p:nvPr/>
        </p:nvSpPr>
        <p:spPr>
          <a:xfrm>
            <a:off x="3623310" y="9428828"/>
            <a:ext cx="653312" cy="642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818053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7180" y="4100125"/>
            <a:ext cx="6172200" cy="2032000"/>
          </a:xfrm>
        </p:spPr>
        <p:txBody>
          <a:bodyPr/>
          <a:lstStyle/>
          <a:p>
            <a:r>
              <a:rPr lang="es-MX" dirty="0" smtClean="0"/>
              <a:t>Conectando </a:t>
            </a:r>
            <a:endParaRPr lang="es-MX" dirty="0"/>
          </a:p>
        </p:txBody>
      </p:sp>
      <p:sp>
        <p:nvSpPr>
          <p:cNvPr id="3" name="Botón de acción: Hacia delante o Siguiente 2">
            <a:hlinkClick r:id="rId2" action="ppaction://hlinksldjump" highlightClick="1"/>
          </p:cNvPr>
          <p:cNvSpPr/>
          <p:nvPr/>
        </p:nvSpPr>
        <p:spPr>
          <a:xfrm>
            <a:off x="2868930" y="5897880"/>
            <a:ext cx="1028700" cy="96012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62978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smConfetti">
          <a:fgClr>
            <a:srgbClr val="D95763"/>
          </a:fgClr>
          <a:bgClr>
            <a:schemeClr val="bg1"/>
          </a:bgClr>
        </a:pattFill>
        <a:effectLst/>
      </p:bgPr>
    </p:bg>
    <p:spTree>
      <p:nvGrpSpPr>
        <p:cNvPr id="1" name=""/>
        <p:cNvGrpSpPr/>
        <p:nvPr/>
      </p:nvGrpSpPr>
      <p:grpSpPr>
        <a:xfrm>
          <a:off x="0" y="0"/>
          <a:ext cx="0" cy="0"/>
          <a:chOff x="0" y="0"/>
          <a:chExt cx="0" cy="0"/>
        </a:xfrm>
      </p:grpSpPr>
      <p:sp>
        <p:nvSpPr>
          <p:cNvPr id="8" name="Nube 7"/>
          <p:cNvSpPr/>
          <p:nvPr/>
        </p:nvSpPr>
        <p:spPr>
          <a:xfrm>
            <a:off x="0" y="142098"/>
            <a:ext cx="6858000" cy="255538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dirty="0">
              <a:latin typeface="+mj-lt"/>
            </a:endParaRPr>
          </a:p>
        </p:txBody>
      </p:sp>
      <p:sp>
        <p:nvSpPr>
          <p:cNvPr id="2" name="CuadroTexto 1"/>
          <p:cNvSpPr txBox="1"/>
          <p:nvPr/>
        </p:nvSpPr>
        <p:spPr>
          <a:xfrm>
            <a:off x="960120" y="2866048"/>
            <a:ext cx="4937760" cy="7478970"/>
          </a:xfrm>
          <a:prstGeom prst="rect">
            <a:avLst/>
          </a:prstGeom>
          <a:solidFill>
            <a:schemeClr val="bg1">
              <a:lumMod val="95000"/>
            </a:schemeClr>
          </a:solidFill>
        </p:spPr>
        <p:txBody>
          <a:bodyPr wrap="square" rtlCol="0">
            <a:spAutoFit/>
          </a:bodyPr>
          <a:lstStyle/>
          <a:p>
            <a:pPr algn="just"/>
            <a:r>
              <a:rPr lang="es-MX" sz="2400" dirty="0"/>
              <a:t>Usted acepta nuestros términos y condiciones, tanto si quiere adquirir el modo Premium, ya que obtendrá ciertos beneficios al tenerlo, pero no podrá descargar ningún video de la sección de asesores, ya que esto se consideraría ilegal por los derechos de autor.</a:t>
            </a:r>
          </a:p>
          <a:p>
            <a:pPr algn="just"/>
            <a:r>
              <a:rPr lang="es-MX" sz="2400" dirty="0"/>
              <a:t>En el modo gratuito tendrá pocos beneficios, los cuales su intensión es que pueda ver de que trata la aplicación, y para poder obtener le resto de los </a:t>
            </a:r>
            <a:r>
              <a:rPr lang="es-MX" sz="2400" dirty="0" err="1"/>
              <a:t>tips</a:t>
            </a:r>
            <a:r>
              <a:rPr lang="es-MX" sz="2400" dirty="0"/>
              <a:t> y videos, usted tendrá que descargar el modo Premium.</a:t>
            </a:r>
          </a:p>
          <a:p>
            <a:pPr algn="just"/>
            <a:r>
              <a:rPr lang="es-MX" sz="2400" dirty="0"/>
              <a:t>No nos hacemos responsables por el mal uso del maquillaje, ya que lo que viene aquí son consejos especializados que se deben seguir paso a paso para obtener el trabajo deseado.</a:t>
            </a:r>
          </a:p>
        </p:txBody>
      </p:sp>
      <p:sp>
        <p:nvSpPr>
          <p:cNvPr id="4" name="Título 1">
            <a:extLst>
              <a:ext uri="{FF2B5EF4-FFF2-40B4-BE49-F238E27FC236}">
                <a16:creationId xmlns:a16="http://schemas.microsoft.com/office/drawing/2014/main" xmlns="" id="{ADCCC16B-6048-409C-801E-552411E6DC81}"/>
              </a:ext>
            </a:extLst>
          </p:cNvPr>
          <p:cNvSpPr txBox="1">
            <a:spLocks/>
          </p:cNvSpPr>
          <p:nvPr/>
        </p:nvSpPr>
        <p:spPr>
          <a:xfrm>
            <a:off x="0" y="-1"/>
            <a:ext cx="6858000" cy="1828801"/>
          </a:xfrm>
          <a:prstGeom prst="rect">
            <a:avLst/>
          </a:prstGeom>
          <a:solidFill>
            <a:srgbClr val="E34D78"/>
          </a:solidFill>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s-MX" sz="40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a:p>
            <a:pPr algn="ctr"/>
            <a:r>
              <a:rPr lang="es-MX" sz="40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0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endParaRPr lang="es-MX" sz="4000" dirty="0" smtClean="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a:p>
            <a:pPr algn="ctr"/>
            <a:endParaRPr lang="es-MX" sz="40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a:p>
            <a:pPr algn="ctr"/>
            <a:r>
              <a:rPr lang="es-MX" sz="4000" dirty="0" smtClean="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TERMINOS </a:t>
            </a:r>
            <a:r>
              <a:rPr lang="es-MX" sz="40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Y CONDICIONES</a:t>
            </a:r>
          </a:p>
          <a:p>
            <a:endPar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5" name="Imagen 4">
            <a:extLst>
              <a:ext uri="{FF2B5EF4-FFF2-40B4-BE49-F238E27FC236}">
                <a16:creationId xmlns:a16="http://schemas.microsoft.com/office/drawing/2014/main" xmlns="" id="{B295C3B4-C7FB-4AE0-A020-0B0D70DEAA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438274" y="0"/>
            <a:ext cx="1419726" cy="1119244"/>
          </a:xfrm>
          <a:prstGeom prst="rect">
            <a:avLst/>
          </a:prstGeom>
        </p:spPr>
      </p:pic>
      <p:sp>
        <p:nvSpPr>
          <p:cNvPr id="3" name="Botón de acción: Volver 2">
            <a:hlinkClick r:id="rId3" action="ppaction://hlinksldjump" highlightClick="1"/>
            <a:extLst>
              <a:ext uri="{FF2B5EF4-FFF2-40B4-BE49-F238E27FC236}">
                <a16:creationId xmlns:a16="http://schemas.microsoft.com/office/drawing/2014/main" xmlns="" id="{EAF6DED8-6392-4B42-A6F4-1DE79D081B0E}"/>
              </a:ext>
            </a:extLst>
          </p:cNvPr>
          <p:cNvSpPr/>
          <p:nvPr/>
        </p:nvSpPr>
        <p:spPr>
          <a:xfrm rot="16200000">
            <a:off x="5854366" y="11366108"/>
            <a:ext cx="587542" cy="780047"/>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632083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25">
          <a:fgClr>
            <a:srgbClr val="D95763"/>
          </a:fgClr>
          <a:bgClr>
            <a:schemeClr val="bg1"/>
          </a:bgClr>
        </a:pattFill>
        <a:effectLst/>
      </p:bgPr>
    </p:bg>
    <p:spTree>
      <p:nvGrpSpPr>
        <p:cNvPr id="1" name=""/>
        <p:cNvGrpSpPr/>
        <p:nvPr/>
      </p:nvGrpSpPr>
      <p:grpSpPr>
        <a:xfrm>
          <a:off x="0" y="0"/>
          <a:ext cx="0" cy="0"/>
          <a:chOff x="0" y="0"/>
          <a:chExt cx="0" cy="0"/>
        </a:xfrm>
      </p:grpSpPr>
      <p:sp>
        <p:nvSpPr>
          <p:cNvPr id="5" name="Nube 4"/>
          <p:cNvSpPr/>
          <p:nvPr/>
        </p:nvSpPr>
        <p:spPr>
          <a:xfrm>
            <a:off x="0" y="212436"/>
            <a:ext cx="6858000" cy="188101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p:cNvSpPr>
            <a:spLocks noGrp="1"/>
          </p:cNvSpPr>
          <p:nvPr>
            <p:ph type="ctrTitle"/>
          </p:nvPr>
        </p:nvSpPr>
        <p:spPr>
          <a:xfrm>
            <a:off x="0" y="0"/>
            <a:ext cx="6858000" cy="1082604"/>
          </a:xfrm>
          <a:solidFill>
            <a:srgbClr val="E34D78"/>
          </a:solidFill>
        </p:spPr>
        <p:txBody>
          <a:bodyPr>
            <a:normAutofit/>
          </a:bodyPr>
          <a:lstStyle/>
          <a:p>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3" name="Rectángulo redondeado 2"/>
          <p:cNvSpPr/>
          <p:nvPr/>
        </p:nvSpPr>
        <p:spPr>
          <a:xfrm>
            <a:off x="1337588" y="7146968"/>
            <a:ext cx="4561670" cy="1256588"/>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App </a:t>
            </a:r>
            <a:r>
              <a:rPr lang="es-MX" sz="3600" b="1" i="1" dirty="0" err="1">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Premiumv</a:t>
            </a:r>
            <a:endParaRPr lang="es-MX" sz="2800" dirty="0"/>
          </a:p>
        </p:txBody>
      </p:sp>
      <p:sp>
        <p:nvSpPr>
          <p:cNvPr id="11" name="CuadroTexto 10"/>
          <p:cNvSpPr txBox="1"/>
          <p:nvPr/>
        </p:nvSpPr>
        <p:spPr>
          <a:xfrm>
            <a:off x="758225" y="2647175"/>
            <a:ext cx="5505450" cy="923330"/>
          </a:xfrm>
          <a:prstGeom prst="rect">
            <a:avLst/>
          </a:prstGeom>
          <a:noFill/>
        </p:spPr>
        <p:txBody>
          <a:bodyPr wrap="square" rtlCol="0">
            <a:spAutoFit/>
          </a:bodyPr>
          <a:lstStyle/>
          <a:p>
            <a:pPr algn="ctr"/>
            <a:r>
              <a:rPr lang="es-MX" sz="5400" b="1" i="1" dirty="0">
                <a:ln>
                  <a:solidFill>
                    <a:schemeClr val="bg1"/>
                  </a:solidFill>
                </a:ln>
                <a:effectLst>
                  <a:outerShdw blurRad="38100" dist="38100" dir="2700000" algn="tl">
                    <a:srgbClr val="000000">
                      <a:alpha val="43137"/>
                    </a:srgbClr>
                  </a:outerShdw>
                </a:effectLst>
                <a:latin typeface="Agency FB" panose="020B0503020202020204" pitchFamily="34" charset="0"/>
              </a:rPr>
              <a:t>Bienvenidos  </a:t>
            </a:r>
          </a:p>
        </p:txBody>
      </p:sp>
      <p:sp>
        <p:nvSpPr>
          <p:cNvPr id="20" name="Rectángulo redondeado 19"/>
          <p:cNvSpPr/>
          <p:nvPr/>
        </p:nvSpPr>
        <p:spPr>
          <a:xfrm>
            <a:off x="1337588" y="3959585"/>
            <a:ext cx="4561670" cy="1256588"/>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Conócenos  </a:t>
            </a:r>
            <a:endParaRPr lang="es-MX" sz="2800" dirty="0"/>
          </a:p>
        </p:txBody>
      </p:sp>
      <p:sp>
        <p:nvSpPr>
          <p:cNvPr id="4" name="Botón de acción: ir hacia delante o siguiente 3">
            <a:hlinkClick r:id="" action="ppaction://hlinkshowjump?jump=nextslide" highlightClick="1"/>
            <a:extLst>
              <a:ext uri="{FF2B5EF4-FFF2-40B4-BE49-F238E27FC236}">
                <a16:creationId xmlns:a16="http://schemas.microsoft.com/office/drawing/2014/main" xmlns="" id="{D210890C-C76C-4D9B-8B0C-09DC6C568D06}"/>
              </a:ext>
            </a:extLst>
          </p:cNvPr>
          <p:cNvSpPr/>
          <p:nvPr/>
        </p:nvSpPr>
        <p:spPr>
          <a:xfrm>
            <a:off x="5063965" y="4304170"/>
            <a:ext cx="713874" cy="51334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Botón de acción: Hacia delante o Siguiente 5">
            <a:hlinkClick r:id="rId3" action="ppaction://hlinksldjump" highlightClick="1"/>
          </p:cNvPr>
          <p:cNvSpPr/>
          <p:nvPr/>
        </p:nvSpPr>
        <p:spPr>
          <a:xfrm>
            <a:off x="5063965" y="7520940"/>
            <a:ext cx="713874" cy="5715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ángulo redondeado 11"/>
          <p:cNvSpPr/>
          <p:nvPr/>
        </p:nvSpPr>
        <p:spPr>
          <a:xfrm>
            <a:off x="1337588" y="9706057"/>
            <a:ext cx="4561670" cy="1256588"/>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solidFill>
                  <a:srgbClr val="D95763"/>
                </a:solidFill>
              </a:rPr>
              <a:t>Cerrar sesión </a:t>
            </a:r>
          </a:p>
        </p:txBody>
      </p:sp>
      <p:sp>
        <p:nvSpPr>
          <p:cNvPr id="9" name="Botón de acción: Hacia delante o Siguiente 8">
            <a:hlinkClick r:id="rId4" action="ppaction://hlinksldjump" highlightClick="1"/>
          </p:cNvPr>
          <p:cNvSpPr/>
          <p:nvPr/>
        </p:nvSpPr>
        <p:spPr>
          <a:xfrm>
            <a:off x="5063965" y="9989820"/>
            <a:ext cx="713874" cy="7772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5442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40">
          <a:fgClr>
            <a:srgbClr val="D95763"/>
          </a:fgClr>
          <a:bgClr>
            <a:schemeClr val="bg1"/>
          </a:bgClr>
        </a:pattFill>
        <a:effectLst/>
      </p:bgPr>
    </p:bg>
    <p:spTree>
      <p:nvGrpSpPr>
        <p:cNvPr id="1" name=""/>
        <p:cNvGrpSpPr/>
        <p:nvPr/>
      </p:nvGrpSpPr>
      <p:grpSpPr>
        <a:xfrm>
          <a:off x="0" y="0"/>
          <a:ext cx="0" cy="0"/>
          <a:chOff x="0" y="0"/>
          <a:chExt cx="0" cy="0"/>
        </a:xfrm>
      </p:grpSpPr>
      <p:sp>
        <p:nvSpPr>
          <p:cNvPr id="4" name="Marcador de contenido 3"/>
          <p:cNvSpPr>
            <a:spLocks noGrp="1"/>
          </p:cNvSpPr>
          <p:nvPr>
            <p:ph idx="1"/>
          </p:nvPr>
        </p:nvSpPr>
        <p:spPr>
          <a:xfrm>
            <a:off x="521084" y="2165208"/>
            <a:ext cx="5915025" cy="8766335"/>
          </a:xfrm>
          <a:solidFill>
            <a:srgbClr val="E34D78"/>
          </a:solidFill>
        </p:spPr>
        <p:txBody>
          <a:bodyPr>
            <a:normAutofit/>
          </a:bodyPr>
          <a:lstStyle/>
          <a:p>
            <a:pPr marL="0" indent="0" algn="ctr">
              <a:buNone/>
            </a:pPr>
            <a:r>
              <a:rPr lang="es-MX" sz="2800" dirty="0">
                <a:ln>
                  <a:solidFill>
                    <a:srgbClr val="FFCCFF"/>
                  </a:solidFill>
                </a:ln>
                <a:solidFill>
                  <a:schemeClr val="bg1"/>
                </a:solidFill>
                <a:latin typeface="Agency FB" panose="020B0503020202020204" pitchFamily="34" charset="0"/>
              </a:rPr>
              <a:t>Somos un servicio personalizado para todas las mujeres que buscan mejorar o aprender sobre maquillaje por medio de una aplicación que tendrá la información necesaria para su asesoramiento gracias a profesionales del maquillaje. </a:t>
            </a:r>
          </a:p>
          <a:p>
            <a:pPr marL="0" indent="0" algn="ctr">
              <a:buNone/>
            </a:pPr>
            <a:r>
              <a:rPr lang="es-MX" sz="2800" dirty="0">
                <a:ln>
                  <a:solidFill>
                    <a:srgbClr val="FFCCFF"/>
                  </a:solidFill>
                </a:ln>
                <a:solidFill>
                  <a:schemeClr val="bg1"/>
                </a:solidFill>
                <a:latin typeface="Agency FB" panose="020B0503020202020204" pitchFamily="34" charset="0"/>
              </a:rPr>
              <a:t>Cabe mencionar que contamos con otros servicios como Marketplace, </a:t>
            </a:r>
            <a:r>
              <a:rPr lang="es-MX" sz="2800" dirty="0" err="1">
                <a:ln>
                  <a:solidFill>
                    <a:srgbClr val="FFCCFF"/>
                  </a:solidFill>
                </a:ln>
                <a:solidFill>
                  <a:schemeClr val="bg1"/>
                </a:solidFill>
                <a:latin typeface="Agency FB" panose="020B0503020202020204" pitchFamily="34" charset="0"/>
              </a:rPr>
              <a:t>tips</a:t>
            </a:r>
            <a:r>
              <a:rPr lang="es-MX" sz="2800" dirty="0">
                <a:ln>
                  <a:solidFill>
                    <a:srgbClr val="FFCCFF"/>
                  </a:solidFill>
                </a:ln>
                <a:solidFill>
                  <a:schemeClr val="bg1"/>
                </a:solidFill>
                <a:latin typeface="Agency FB" panose="020B0503020202020204" pitchFamily="34" charset="0"/>
              </a:rPr>
              <a:t> de maquillaje, entre otros servicios que estén al alcance de la mujer.</a:t>
            </a:r>
          </a:p>
          <a:p>
            <a:pPr marL="0" indent="0" algn="just">
              <a:buNone/>
            </a:pPr>
            <a:endParaRPr lang="es-MX" sz="3600" dirty="0">
              <a:ln>
                <a:solidFill>
                  <a:srgbClr val="FFCCFF"/>
                </a:solidFill>
              </a:ln>
              <a:solidFill>
                <a:schemeClr val="bg1"/>
              </a:solidFill>
              <a:latin typeface="Agency FB" panose="020B0503020202020204" pitchFamily="34" charset="0"/>
            </a:endParaRPr>
          </a:p>
          <a:p>
            <a:pPr marL="0" indent="0" algn="just">
              <a:buNone/>
            </a:pPr>
            <a:endParaRPr lang="es-MX" sz="3600" dirty="0">
              <a:ln>
                <a:solidFill>
                  <a:srgbClr val="FFCCFF"/>
                </a:solidFill>
              </a:ln>
              <a:solidFill>
                <a:schemeClr val="bg1"/>
              </a:solidFill>
              <a:latin typeface="Agency FB" panose="020B0503020202020204" pitchFamily="34" charset="0"/>
            </a:endParaRPr>
          </a:p>
          <a:p>
            <a:pPr marL="0" indent="0" algn="just">
              <a:buNone/>
            </a:pPr>
            <a:r>
              <a:rPr lang="es-MX" sz="3600" dirty="0">
                <a:ln>
                  <a:solidFill>
                    <a:srgbClr val="FFCCFF"/>
                  </a:solidFill>
                </a:ln>
                <a:solidFill>
                  <a:schemeClr val="bg1"/>
                </a:solidFill>
                <a:latin typeface="Agency FB" panose="020B0503020202020204" pitchFamily="34" charset="0"/>
              </a:rPr>
              <a:t>Para mayor información, ¡</a:t>
            </a:r>
            <a:r>
              <a:rPr lang="es-MX" sz="3600" dirty="0" err="1">
                <a:ln>
                  <a:solidFill>
                    <a:srgbClr val="FFCCFF"/>
                  </a:solidFill>
                </a:ln>
                <a:solidFill>
                  <a:schemeClr val="bg1"/>
                </a:solidFill>
                <a:latin typeface="Agency FB" panose="020B0503020202020204" pitchFamily="34" charset="0"/>
              </a:rPr>
              <a:t>contactanos</a:t>
            </a:r>
            <a:r>
              <a:rPr lang="es-MX" sz="3600" dirty="0">
                <a:ln>
                  <a:solidFill>
                    <a:srgbClr val="FFCCFF"/>
                  </a:solidFill>
                </a:ln>
                <a:solidFill>
                  <a:schemeClr val="bg1"/>
                </a:solidFill>
                <a:latin typeface="Agency FB" panose="020B0503020202020204" pitchFamily="34" charset="0"/>
              </a:rPr>
              <a:t>!</a:t>
            </a:r>
          </a:p>
          <a:p>
            <a:pPr marL="0" indent="0" algn="just">
              <a:buNone/>
            </a:pPr>
            <a:r>
              <a:rPr lang="es-MX" sz="3600" dirty="0">
                <a:ln>
                  <a:solidFill>
                    <a:srgbClr val="FFCCFF"/>
                  </a:solidFill>
                </a:ln>
                <a:solidFill>
                  <a:schemeClr val="bg1"/>
                </a:solidFill>
                <a:latin typeface="Agency FB" panose="020B0503020202020204" pitchFamily="34" charset="0"/>
              </a:rPr>
              <a:t>Al  01 800 10 4898</a:t>
            </a:r>
          </a:p>
          <a:p>
            <a:pPr marL="0" indent="0" algn="just">
              <a:buNone/>
            </a:pPr>
            <a:r>
              <a:rPr lang="es-MX" sz="3600" dirty="0">
                <a:ln>
                  <a:solidFill>
                    <a:srgbClr val="FFCCFF"/>
                  </a:solidFill>
                </a:ln>
                <a:solidFill>
                  <a:schemeClr val="bg1"/>
                </a:solidFill>
                <a:latin typeface="Agency FB" panose="020B0503020202020204" pitchFamily="34" charset="0"/>
              </a:rPr>
              <a:t>O síguenos en nuestras redes sociales</a:t>
            </a:r>
          </a:p>
          <a:p>
            <a:pPr marL="0" indent="0" algn="just">
              <a:buNone/>
            </a:pPr>
            <a:r>
              <a:rPr lang="es-MX" sz="3600" dirty="0">
                <a:ln>
                  <a:solidFill>
                    <a:srgbClr val="FFCCFF"/>
                  </a:solidFill>
                </a:ln>
                <a:solidFill>
                  <a:schemeClr val="bg1"/>
                </a:solidFill>
                <a:latin typeface="Agency FB" panose="020B0503020202020204" pitchFamily="34" charset="0"/>
              </a:rPr>
              <a:t> </a:t>
            </a:r>
          </a:p>
        </p:txBody>
      </p:sp>
      <p:sp>
        <p:nvSpPr>
          <p:cNvPr id="8" name="Nube 7"/>
          <p:cNvSpPr/>
          <p:nvPr/>
        </p:nvSpPr>
        <p:spPr>
          <a:xfrm>
            <a:off x="0" y="142098"/>
            <a:ext cx="6858000" cy="188101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Título 1"/>
          <p:cNvSpPr txBox="1">
            <a:spLocks/>
          </p:cNvSpPr>
          <p:nvPr/>
        </p:nvSpPr>
        <p:spPr>
          <a:xfrm>
            <a:off x="0" y="0"/>
            <a:ext cx="6858000" cy="1082604"/>
          </a:xfrm>
          <a:prstGeom prst="rect">
            <a:avLst/>
          </a:prstGeom>
          <a:solidFill>
            <a:srgbClr val="E34D78"/>
          </a:solidFill>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0" name="Imagen 9"/>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pic>
        <p:nvPicPr>
          <p:cNvPr id="14" name="Imagen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76" y="8494295"/>
            <a:ext cx="900624" cy="900624"/>
          </a:xfrm>
          <a:prstGeom prst="rect">
            <a:avLst/>
          </a:prstGeom>
        </p:spPr>
      </p:pic>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0703" y="9394919"/>
            <a:ext cx="784767" cy="786078"/>
          </a:xfrm>
          <a:prstGeom prst="rect">
            <a:avLst/>
          </a:prstGeom>
        </p:spPr>
      </p:pic>
      <p:sp>
        <p:nvSpPr>
          <p:cNvPr id="16" name="Rectángulo redondeado 15"/>
          <p:cNvSpPr/>
          <p:nvPr/>
        </p:nvSpPr>
        <p:spPr>
          <a:xfrm>
            <a:off x="1553998" y="8687823"/>
            <a:ext cx="2079540" cy="707096"/>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i="1" dirty="0" err="1">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Make</a:t>
            </a:r>
            <a:r>
              <a:rPr lang="es-MX" sz="24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  Up  - Me </a:t>
            </a:r>
            <a:endParaRPr lang="es-MX" dirty="0"/>
          </a:p>
        </p:txBody>
      </p:sp>
      <p:sp>
        <p:nvSpPr>
          <p:cNvPr id="17" name="Rectángulo redondeado 16"/>
          <p:cNvSpPr/>
          <p:nvPr/>
        </p:nvSpPr>
        <p:spPr>
          <a:xfrm>
            <a:off x="3128211" y="9456135"/>
            <a:ext cx="2108754" cy="707096"/>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555 01 2 88 93</a:t>
            </a:r>
            <a:endParaRPr lang="es-MX" dirty="0"/>
          </a:p>
        </p:txBody>
      </p:sp>
      <p:sp>
        <p:nvSpPr>
          <p:cNvPr id="18" name="Rectángulo redondeado 17"/>
          <p:cNvSpPr/>
          <p:nvPr/>
        </p:nvSpPr>
        <p:spPr>
          <a:xfrm>
            <a:off x="554973" y="10931543"/>
            <a:ext cx="5748053" cy="707096"/>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www.makeupme.com. mx.</a:t>
            </a:r>
            <a:endParaRPr lang="es-MX" dirty="0"/>
          </a:p>
        </p:txBody>
      </p:sp>
      <p:sp>
        <p:nvSpPr>
          <p:cNvPr id="3" name="Botón de acción: Volver 2">
            <a:hlinkClick r:id="" action="ppaction://hlinkshowjump?jump=previousslide" highlightClick="1"/>
            <a:extLst>
              <a:ext uri="{FF2B5EF4-FFF2-40B4-BE49-F238E27FC236}">
                <a16:creationId xmlns:a16="http://schemas.microsoft.com/office/drawing/2014/main" xmlns="" id="{01928F34-BA49-4B26-B794-5D40910ED270}"/>
              </a:ext>
            </a:extLst>
          </p:cNvPr>
          <p:cNvSpPr/>
          <p:nvPr/>
        </p:nvSpPr>
        <p:spPr>
          <a:xfrm rot="16200000">
            <a:off x="5887141" y="11299708"/>
            <a:ext cx="707096" cy="743132"/>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384523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dashVert">
          <a:fgClr>
            <a:srgbClr val="D95763"/>
          </a:fgClr>
          <a:bgClr>
            <a:schemeClr val="bg1"/>
          </a:bgClr>
        </a:pattFill>
        <a:effectLst/>
      </p:bgPr>
    </p:bg>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214207">
            <a:off x="1227426" y="6756976"/>
            <a:ext cx="2106111" cy="2106111"/>
          </a:xfrm>
          <a:prstGeom prst="rect">
            <a:avLst/>
          </a:prstGeom>
        </p:spPr>
      </p:pic>
      <p:sp>
        <p:nvSpPr>
          <p:cNvPr id="4" name="Nube 3"/>
          <p:cNvSpPr/>
          <p:nvPr/>
        </p:nvSpPr>
        <p:spPr>
          <a:xfrm>
            <a:off x="0" y="142098"/>
            <a:ext cx="6858000" cy="188101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Título 1"/>
          <p:cNvSpPr txBox="1">
            <a:spLocks/>
          </p:cNvSpPr>
          <p:nvPr/>
        </p:nvSpPr>
        <p:spPr>
          <a:xfrm>
            <a:off x="0" y="0"/>
            <a:ext cx="6858000" cy="1082604"/>
          </a:xfrm>
          <a:prstGeom prst="rect">
            <a:avLst/>
          </a:prstGeom>
          <a:solidFill>
            <a:srgbClr val="E34D78"/>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7" name="Rectángulo redondeado 6"/>
          <p:cNvSpPr/>
          <p:nvPr/>
        </p:nvSpPr>
        <p:spPr>
          <a:xfrm>
            <a:off x="2502070" y="1120787"/>
            <a:ext cx="1590805" cy="513567"/>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App Premium</a:t>
            </a:r>
            <a:endParaRPr lang="es-MX" sz="1600" dirty="0"/>
          </a:p>
        </p:txBody>
      </p:sp>
      <p:sp>
        <p:nvSpPr>
          <p:cNvPr id="8" name="CuadroTexto 7"/>
          <p:cNvSpPr txBox="1"/>
          <p:nvPr/>
        </p:nvSpPr>
        <p:spPr>
          <a:xfrm>
            <a:off x="898739" y="1127421"/>
            <a:ext cx="1603331" cy="510778"/>
          </a:xfrm>
          <a:prstGeom prst="roundRect">
            <a:avLst/>
          </a:prstGeom>
          <a:solidFill>
            <a:srgbClr val="FFCCFF"/>
          </a:solidFill>
          <a:ln>
            <a:solidFill>
              <a:srgbClr val="E34D78"/>
            </a:solidFill>
          </a:ln>
        </p:spPr>
        <p:txBody>
          <a:bodyPr wrap="square" rtlCol="0">
            <a:spAutoFit/>
          </a:bodyPr>
          <a:lstStyle/>
          <a:p>
            <a:pPr algn="ctr"/>
            <a:r>
              <a:rPr lang="es-MX" sz="24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Asesores  </a:t>
            </a:r>
            <a:endParaRPr lang="es-MX"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9" name="Rectángulo redondeado 8"/>
          <p:cNvSpPr/>
          <p:nvPr/>
        </p:nvSpPr>
        <p:spPr>
          <a:xfrm>
            <a:off x="4166659" y="1110056"/>
            <a:ext cx="1590805" cy="513567"/>
          </a:xfrm>
          <a:prstGeom prst="roundRect">
            <a:avLst/>
          </a:prstGeom>
          <a:solidFill>
            <a:srgbClr val="E34D78"/>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Marketplace  </a:t>
            </a:r>
            <a:endParaRPr lang="es-MX" sz="1600" dirty="0"/>
          </a:p>
        </p:txBody>
      </p:sp>
      <p:sp>
        <p:nvSpPr>
          <p:cNvPr id="12" name="CuadroTexto 11"/>
          <p:cNvSpPr txBox="1"/>
          <p:nvPr/>
        </p:nvSpPr>
        <p:spPr>
          <a:xfrm>
            <a:off x="1281111" y="3224816"/>
            <a:ext cx="4295775" cy="578882"/>
          </a:xfrm>
          <a:prstGeom prst="roundRect">
            <a:avLst/>
          </a:prstGeom>
          <a:solidFill>
            <a:srgbClr val="E34D78"/>
          </a:solidFill>
          <a:ln>
            <a:solidFill>
              <a:schemeClr val="tx1"/>
            </a:solidFill>
          </a:ln>
        </p:spPr>
        <p:txBody>
          <a:bodyPr wrap="square" rtlCol="0">
            <a:spAutoFit/>
          </a:bodyPr>
          <a:lstStyle/>
          <a:p>
            <a:pPr algn="ctr"/>
            <a:r>
              <a:rPr lang="es-MX" sz="2800" b="1" i="1" dirty="0" err="1">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Tips</a:t>
            </a:r>
            <a:r>
              <a:rPr lang="es-MX" sz="2800" b="1" i="1" dirty="0">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para maquillaje </a:t>
            </a:r>
          </a:p>
        </p:txBody>
      </p:sp>
      <p:sp>
        <p:nvSpPr>
          <p:cNvPr id="13" name="CuadroTexto 12"/>
          <p:cNvSpPr txBox="1"/>
          <p:nvPr/>
        </p:nvSpPr>
        <p:spPr>
          <a:xfrm>
            <a:off x="456247" y="6428289"/>
            <a:ext cx="5945505" cy="578882"/>
          </a:xfrm>
          <a:prstGeom prst="roundRect">
            <a:avLst/>
          </a:prstGeom>
          <a:solidFill>
            <a:srgbClr val="E34D78"/>
          </a:solidFill>
          <a:ln>
            <a:solidFill>
              <a:schemeClr val="tx1"/>
            </a:solidFill>
          </a:ln>
        </p:spPr>
        <p:txBody>
          <a:bodyPr wrap="square" rtlCol="0">
            <a:spAutoFit/>
          </a:bodyPr>
          <a:lstStyle/>
          <a:p>
            <a:pPr algn="ctr"/>
            <a:r>
              <a:rPr lang="es-MX" sz="2800" b="1" i="1" dirty="0">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Ubica a tu estilista mas cercano </a:t>
            </a:r>
          </a:p>
        </p:txBody>
      </p:sp>
      <p:sp>
        <p:nvSpPr>
          <p:cNvPr id="14" name="CuadroTexto 13"/>
          <p:cNvSpPr txBox="1"/>
          <p:nvPr/>
        </p:nvSpPr>
        <p:spPr>
          <a:xfrm>
            <a:off x="1088076" y="9631762"/>
            <a:ext cx="4418792" cy="578882"/>
          </a:xfrm>
          <a:prstGeom prst="roundRect">
            <a:avLst/>
          </a:prstGeom>
          <a:solidFill>
            <a:srgbClr val="E34D78"/>
          </a:solidFill>
          <a:ln>
            <a:solidFill>
              <a:schemeClr val="tx1"/>
            </a:solidFill>
          </a:ln>
        </p:spPr>
        <p:txBody>
          <a:bodyPr wrap="square" rtlCol="0">
            <a:spAutoFit/>
          </a:bodyPr>
          <a:lstStyle/>
          <a:p>
            <a:pPr algn="ctr"/>
            <a:r>
              <a:rPr lang="es-MX" sz="2800" b="1" i="1" dirty="0">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Adquiere lo mejor </a:t>
            </a:r>
            <a:r>
              <a:rPr lang="es-MX" sz="2800" b="1" i="1" dirty="0" err="1">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aqui</a:t>
            </a:r>
            <a:endParaRPr lang="es-MX" sz="2800" b="1" i="1" dirty="0">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9992">
            <a:off x="4750535" y="9203715"/>
            <a:ext cx="2013857" cy="2013857"/>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19357">
            <a:off x="195136" y="3298947"/>
            <a:ext cx="2536371" cy="2536371"/>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09347">
            <a:off x="4471242" y="4823158"/>
            <a:ext cx="1476233" cy="1783426"/>
          </a:xfrm>
          <a:prstGeom prst="rect">
            <a:avLst/>
          </a:prstGeom>
        </p:spPr>
      </p:pic>
      <p:sp>
        <p:nvSpPr>
          <p:cNvPr id="15" name="Botón de acción: ir hacia delante o siguiente 14">
            <a:hlinkClick r:id="rId7" action="ppaction://hlinksldjump" highlightClick="1"/>
            <a:extLst>
              <a:ext uri="{FF2B5EF4-FFF2-40B4-BE49-F238E27FC236}">
                <a16:creationId xmlns:a16="http://schemas.microsoft.com/office/drawing/2014/main" xmlns="" id="{504B60AD-408E-4208-B832-DE73432ECB82}"/>
              </a:ext>
            </a:extLst>
          </p:cNvPr>
          <p:cNvSpPr/>
          <p:nvPr/>
        </p:nvSpPr>
        <p:spPr>
          <a:xfrm>
            <a:off x="1463321" y="1658302"/>
            <a:ext cx="625642" cy="34700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Botón de acción: Final 16">
            <a:hlinkClick r:id="rId8" action="ppaction://hlinksldjump" highlightClick="1"/>
          </p:cNvPr>
          <p:cNvSpPr/>
          <p:nvPr/>
        </p:nvSpPr>
        <p:spPr>
          <a:xfrm>
            <a:off x="5694721" y="3146582"/>
            <a:ext cx="644288" cy="735350"/>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Botón de acción: Hacia delante o Siguiente 17">
            <a:hlinkClick r:id="rId9" action="ppaction://hlinksldjump" highlightClick="1"/>
          </p:cNvPr>
          <p:cNvSpPr/>
          <p:nvPr/>
        </p:nvSpPr>
        <p:spPr>
          <a:xfrm>
            <a:off x="1281111" y="11109960"/>
            <a:ext cx="1220959" cy="70866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58428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40">
          <a:fgClr>
            <a:srgbClr val="E34D78"/>
          </a:fgClr>
          <a:bgClr>
            <a:schemeClr val="bg1"/>
          </a:bgClr>
        </a:pattFill>
        <a:effectLst/>
      </p:bgPr>
    </p:bg>
    <p:spTree>
      <p:nvGrpSpPr>
        <p:cNvPr id="1" name=""/>
        <p:cNvGrpSpPr/>
        <p:nvPr/>
      </p:nvGrpSpPr>
      <p:grpSpPr>
        <a:xfrm>
          <a:off x="0" y="0"/>
          <a:ext cx="0" cy="0"/>
          <a:chOff x="0" y="0"/>
          <a:chExt cx="0" cy="0"/>
        </a:xfrm>
      </p:grpSpPr>
      <p:sp>
        <p:nvSpPr>
          <p:cNvPr id="5" name="Nube 4"/>
          <p:cNvSpPr/>
          <p:nvPr/>
        </p:nvSpPr>
        <p:spPr>
          <a:xfrm>
            <a:off x="0" y="142098"/>
            <a:ext cx="6858000" cy="188101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p:cNvSpPr>
            <a:spLocks noGrp="1"/>
          </p:cNvSpPr>
          <p:nvPr>
            <p:ph type="ctrTitle"/>
          </p:nvPr>
        </p:nvSpPr>
        <p:spPr>
          <a:xfrm>
            <a:off x="0" y="0"/>
            <a:ext cx="6858000" cy="1082604"/>
          </a:xfrm>
          <a:solidFill>
            <a:srgbClr val="E34D78"/>
          </a:solidFill>
        </p:spPr>
        <p:txBody>
          <a:bodyPr>
            <a:normAutofit/>
          </a:bodyPr>
          <a:lstStyle/>
          <a:p>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 Up – Me   </a:t>
            </a: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3" name="Rectángulo redondeado 2"/>
          <p:cNvSpPr/>
          <p:nvPr/>
        </p:nvSpPr>
        <p:spPr>
          <a:xfrm>
            <a:off x="2502070" y="1120787"/>
            <a:ext cx="1590805" cy="513567"/>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App Premium</a:t>
            </a:r>
            <a:endParaRPr lang="es-MX" sz="1600" dirty="0"/>
          </a:p>
        </p:txBody>
      </p:sp>
      <p:sp>
        <p:nvSpPr>
          <p:cNvPr id="4" name="CuadroTexto 3"/>
          <p:cNvSpPr txBox="1"/>
          <p:nvPr/>
        </p:nvSpPr>
        <p:spPr>
          <a:xfrm>
            <a:off x="915885" y="1153371"/>
            <a:ext cx="1603331" cy="461665"/>
          </a:xfrm>
          <a:prstGeom prst="rect">
            <a:avLst/>
          </a:prstGeom>
          <a:noFill/>
          <a:ln>
            <a:solidFill>
              <a:srgbClr val="FFCCFF"/>
            </a:solidFill>
          </a:ln>
        </p:spPr>
        <p:txBody>
          <a:bodyPr wrap="square" rtlCol="0">
            <a:spAutoFit/>
          </a:bodyPr>
          <a:lstStyle/>
          <a:p>
            <a:pPr algn="ctr"/>
            <a:r>
              <a:rPr lang="es-MX" sz="24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Asesores  </a:t>
            </a:r>
            <a:endParaRPr lang="es-MX"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endParaRPr>
          </a:p>
        </p:txBody>
      </p:sp>
      <p:graphicFrame>
        <p:nvGraphicFramePr>
          <p:cNvPr id="10" name="Tabla 9"/>
          <p:cNvGraphicFramePr>
            <a:graphicFrameLocks noGrp="1"/>
          </p:cNvGraphicFramePr>
          <p:nvPr>
            <p:extLst>
              <p:ext uri="{D42A27DB-BD31-4B8C-83A1-F6EECF244321}">
                <p14:modId xmlns:p14="http://schemas.microsoft.com/office/powerpoint/2010/main" val="3550529168"/>
              </p:ext>
            </p:extLst>
          </p:nvPr>
        </p:nvGraphicFramePr>
        <p:xfrm>
          <a:off x="438150" y="3914274"/>
          <a:ext cx="6174105" cy="5422230"/>
        </p:xfrm>
        <a:graphic>
          <a:graphicData uri="http://schemas.openxmlformats.org/drawingml/2006/table">
            <a:tbl>
              <a:tblPr firstRow="1" bandRow="1">
                <a:tableStyleId>{2D5ABB26-0587-4C30-8999-92F81FD0307C}</a:tableStyleId>
              </a:tblPr>
              <a:tblGrid>
                <a:gridCol w="2058035">
                  <a:extLst>
                    <a:ext uri="{9D8B030D-6E8A-4147-A177-3AD203B41FA5}">
                      <a16:colId xmlns:a16="http://schemas.microsoft.com/office/drawing/2014/main" xmlns="" val="20000"/>
                    </a:ext>
                  </a:extLst>
                </a:gridCol>
                <a:gridCol w="2058035">
                  <a:extLst>
                    <a:ext uri="{9D8B030D-6E8A-4147-A177-3AD203B41FA5}">
                      <a16:colId xmlns:a16="http://schemas.microsoft.com/office/drawing/2014/main" xmlns="" val="20001"/>
                    </a:ext>
                  </a:extLst>
                </a:gridCol>
                <a:gridCol w="2058035">
                  <a:extLst>
                    <a:ext uri="{9D8B030D-6E8A-4147-A177-3AD203B41FA5}">
                      <a16:colId xmlns:a16="http://schemas.microsoft.com/office/drawing/2014/main" xmlns="" val="20002"/>
                    </a:ext>
                  </a:extLst>
                </a:gridCol>
              </a:tblGrid>
              <a:tr h="1491659">
                <a:tc>
                  <a:txBody>
                    <a:bodyPr/>
                    <a:lstStyle/>
                    <a:p>
                      <a:endParaRPr lang="es-MX" dirty="0"/>
                    </a:p>
                  </a:txBody>
                  <a:tcPr/>
                </a:tc>
                <a:tc>
                  <a:txBody>
                    <a:bodyPr/>
                    <a:lstStyle/>
                    <a:p>
                      <a:endParaRPr lang="es-MX" dirty="0"/>
                    </a:p>
                  </a:txBody>
                  <a:tcPr/>
                </a:tc>
                <a:tc>
                  <a:txBody>
                    <a:bodyPr/>
                    <a:lstStyle/>
                    <a:p>
                      <a:endParaRPr lang="es-MX" dirty="0"/>
                    </a:p>
                  </a:txBody>
                  <a:tcPr/>
                </a:tc>
                <a:extLst>
                  <a:ext uri="{0D108BD9-81ED-4DB2-BD59-A6C34878D82A}">
                    <a16:rowId xmlns:a16="http://schemas.microsoft.com/office/drawing/2014/main" xmlns="" val="10000"/>
                  </a:ext>
                </a:extLst>
              </a:tr>
              <a:tr h="808096">
                <a:tc>
                  <a:txBody>
                    <a:bodyPr/>
                    <a:lstStyle/>
                    <a:p>
                      <a:pPr algn="ctr"/>
                      <a:r>
                        <a:rPr lang="es-MX" sz="2400" b="1" dirty="0" smtClean="0">
                          <a:ln>
                            <a:solidFill>
                              <a:schemeClr val="bg1"/>
                            </a:solidFill>
                          </a:ln>
                          <a:effectLst>
                            <a:outerShdw blurRad="38100" dist="38100" dir="2700000" algn="tl">
                              <a:srgbClr val="000000">
                                <a:alpha val="43137"/>
                              </a:srgbClr>
                            </a:outerShdw>
                          </a:effectLst>
                        </a:rPr>
                        <a:t>Liliana</a:t>
                      </a:r>
                      <a:r>
                        <a:rPr lang="es-MX" sz="2400" b="1" baseline="0" dirty="0" smtClean="0">
                          <a:ln>
                            <a:solidFill>
                              <a:schemeClr val="bg1"/>
                            </a:solidFill>
                          </a:ln>
                          <a:effectLst>
                            <a:outerShdw blurRad="38100" dist="38100" dir="2700000" algn="tl">
                              <a:srgbClr val="000000">
                                <a:alpha val="43137"/>
                              </a:srgbClr>
                            </a:outerShdw>
                          </a:effectLst>
                        </a:rPr>
                        <a:t> </a:t>
                      </a:r>
                      <a:r>
                        <a:rPr lang="es-MX" sz="2400" dirty="0" smtClean="0">
                          <a:ln>
                            <a:solidFill>
                              <a:schemeClr val="bg1"/>
                            </a:solidFill>
                          </a:ln>
                          <a:effectLst>
                            <a:outerShdw blurRad="38100" dist="38100" dir="2700000" algn="tl">
                              <a:srgbClr val="000000">
                                <a:alpha val="43137"/>
                              </a:srgbClr>
                            </a:outerShdw>
                          </a:effectLst>
                        </a:rPr>
                        <a:t> </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tc>
                  <a:txBody>
                    <a:bodyPr/>
                    <a:lstStyle/>
                    <a:p>
                      <a:pPr algn="ctr"/>
                      <a:r>
                        <a:rPr lang="es-MX" sz="2400" b="1" dirty="0">
                          <a:ln>
                            <a:solidFill>
                              <a:schemeClr val="bg1"/>
                            </a:solidFill>
                          </a:ln>
                          <a:effectLst>
                            <a:outerShdw blurRad="38100" dist="38100" dir="2700000" algn="tl">
                              <a:srgbClr val="000000">
                                <a:alpha val="43137"/>
                              </a:srgbClr>
                            </a:outerShdw>
                          </a:effectLst>
                        </a:rPr>
                        <a:t>Katty</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tc>
                  <a:txBody>
                    <a:bodyPr/>
                    <a:lstStyle/>
                    <a:p>
                      <a:pPr algn="ctr"/>
                      <a:r>
                        <a:rPr lang="es-MX" sz="2400" b="1" dirty="0">
                          <a:ln>
                            <a:solidFill>
                              <a:schemeClr val="bg1"/>
                            </a:solidFill>
                          </a:ln>
                          <a:effectLst>
                            <a:outerShdw blurRad="38100" dist="38100" dir="2700000" algn="tl">
                              <a:srgbClr val="000000">
                                <a:alpha val="43137"/>
                              </a:srgbClr>
                            </a:outerShdw>
                          </a:effectLst>
                        </a:rPr>
                        <a:t>Tom</a:t>
                      </a:r>
                      <a:r>
                        <a:rPr lang="es-MX" sz="2400" dirty="0">
                          <a:ln>
                            <a:solidFill>
                              <a:schemeClr val="bg1"/>
                            </a:solidFill>
                          </a:ln>
                          <a:effectLst>
                            <a:outerShdw blurRad="38100" dist="38100" dir="2700000" algn="tl">
                              <a:srgbClr val="000000">
                                <a:alpha val="43137"/>
                              </a:srgbClr>
                            </a:outerShdw>
                          </a:effectLst>
                        </a:rPr>
                        <a:t> </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extLst>
                  <a:ext uri="{0D108BD9-81ED-4DB2-BD59-A6C34878D82A}">
                    <a16:rowId xmlns:a16="http://schemas.microsoft.com/office/drawing/2014/main" xmlns="" val="10001"/>
                  </a:ext>
                </a:extLst>
              </a:tr>
              <a:tr h="2501859">
                <a:tc>
                  <a:txBody>
                    <a:bodyPr/>
                    <a:lstStyle/>
                    <a:p>
                      <a:endParaRPr lang="es-MX" dirty="0"/>
                    </a:p>
                  </a:txBody>
                  <a:tcPr/>
                </a:tc>
                <a:tc>
                  <a:txBody>
                    <a:bodyPr/>
                    <a:lstStyle/>
                    <a:p>
                      <a:endParaRPr lang="es-MX" dirty="0"/>
                    </a:p>
                  </a:txBody>
                  <a:tcPr/>
                </a:tc>
                <a:tc>
                  <a:txBody>
                    <a:bodyPr/>
                    <a:lstStyle/>
                    <a:p>
                      <a:endParaRPr lang="es-MX" dirty="0"/>
                    </a:p>
                  </a:txBody>
                  <a:tcPr/>
                </a:tc>
                <a:extLst>
                  <a:ext uri="{0D108BD9-81ED-4DB2-BD59-A6C34878D82A}">
                    <a16:rowId xmlns:a16="http://schemas.microsoft.com/office/drawing/2014/main" xmlns="" val="10002"/>
                  </a:ext>
                </a:extLst>
              </a:tr>
              <a:tr h="620616">
                <a:tc>
                  <a:txBody>
                    <a:bodyPr/>
                    <a:lstStyle/>
                    <a:p>
                      <a:pPr algn="ctr"/>
                      <a:r>
                        <a:rPr lang="es-MX" sz="2400" b="1" dirty="0">
                          <a:ln>
                            <a:solidFill>
                              <a:schemeClr val="bg1"/>
                            </a:solidFill>
                          </a:ln>
                          <a:effectLst>
                            <a:outerShdw blurRad="38100" dist="38100" dir="2700000" algn="tl">
                              <a:srgbClr val="000000">
                                <a:alpha val="43137"/>
                              </a:srgbClr>
                            </a:outerShdw>
                          </a:effectLst>
                        </a:rPr>
                        <a:t>Karla</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tc>
                  <a:txBody>
                    <a:bodyPr/>
                    <a:lstStyle/>
                    <a:p>
                      <a:pPr algn="ctr"/>
                      <a:r>
                        <a:rPr lang="es-MX" sz="2400" b="1" i="0" dirty="0" smtClean="0">
                          <a:ln>
                            <a:solidFill>
                              <a:schemeClr val="bg1"/>
                            </a:solidFill>
                          </a:ln>
                          <a:solidFill>
                            <a:schemeClr val="tx1"/>
                          </a:solidFill>
                          <a:effectLst>
                            <a:outerShdw blurRad="38100" dist="38100" dir="2700000" algn="tl">
                              <a:srgbClr val="000000">
                                <a:alpha val="43137"/>
                              </a:srgbClr>
                            </a:outerShdw>
                          </a:effectLst>
                          <a:latin typeface="+mn-lt"/>
                        </a:rPr>
                        <a:t>Daniela</a:t>
                      </a:r>
                      <a:r>
                        <a:rPr lang="es-MX" sz="2400" b="1" i="0" baseline="0" dirty="0" smtClean="0">
                          <a:ln>
                            <a:solidFill>
                              <a:schemeClr val="bg1"/>
                            </a:solidFill>
                          </a:ln>
                          <a:solidFill>
                            <a:schemeClr val="tx1"/>
                          </a:solidFill>
                          <a:effectLst>
                            <a:outerShdw blurRad="38100" dist="38100" dir="2700000" algn="tl">
                              <a:srgbClr val="000000">
                                <a:alpha val="43137"/>
                              </a:srgbClr>
                            </a:outerShdw>
                          </a:effectLst>
                          <a:latin typeface="+mn-lt"/>
                        </a:rPr>
                        <a:t> </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tc>
                  <a:txBody>
                    <a:bodyPr/>
                    <a:lstStyle/>
                    <a:p>
                      <a:pPr algn="ctr"/>
                      <a:r>
                        <a:rPr lang="es-MX" sz="2400" b="1" dirty="0">
                          <a:ln>
                            <a:solidFill>
                              <a:schemeClr val="bg1"/>
                            </a:solidFill>
                          </a:ln>
                          <a:effectLst>
                            <a:outerShdw blurRad="38100" dist="38100" dir="2700000" algn="tl">
                              <a:srgbClr val="000000">
                                <a:alpha val="43137"/>
                              </a:srgbClr>
                            </a:outerShdw>
                          </a:effectLst>
                        </a:rPr>
                        <a:t>Eli</a:t>
                      </a:r>
                      <a:r>
                        <a:rPr lang="es-MX" sz="2400" dirty="0">
                          <a:ln>
                            <a:solidFill>
                              <a:schemeClr val="bg1"/>
                            </a:solidFill>
                          </a:ln>
                          <a:effectLst>
                            <a:outerShdw blurRad="38100" dist="38100" dir="2700000" algn="tl">
                              <a:srgbClr val="000000">
                                <a:alpha val="43137"/>
                              </a:srgbClr>
                            </a:outerShdw>
                          </a:effectLst>
                        </a:rPr>
                        <a:t> </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extLst>
                  <a:ext uri="{0D108BD9-81ED-4DB2-BD59-A6C34878D82A}">
                    <a16:rowId xmlns:a16="http://schemas.microsoft.com/office/drawing/2014/main" xmlns="" val="10003"/>
                  </a:ext>
                </a:extLst>
              </a:tr>
            </a:tbl>
          </a:graphicData>
        </a:graphic>
      </p:graphicFrame>
      <p:sp>
        <p:nvSpPr>
          <p:cNvPr id="11" name="CuadroTexto 10"/>
          <p:cNvSpPr txBox="1"/>
          <p:nvPr/>
        </p:nvSpPr>
        <p:spPr>
          <a:xfrm>
            <a:off x="648038" y="2251354"/>
            <a:ext cx="5505450" cy="707886"/>
          </a:xfrm>
          <a:prstGeom prst="rect">
            <a:avLst/>
          </a:prstGeom>
          <a:noFill/>
        </p:spPr>
        <p:txBody>
          <a:bodyPr wrap="square" rtlCol="0">
            <a:spAutoFit/>
          </a:bodyPr>
          <a:lstStyle/>
          <a:p>
            <a:pPr algn="ctr"/>
            <a:r>
              <a:rPr lang="es-MX" sz="4000" b="1" i="1" dirty="0">
                <a:ln>
                  <a:solidFill>
                    <a:schemeClr val="bg1"/>
                  </a:solidFill>
                </a:ln>
                <a:effectLst>
                  <a:outerShdw blurRad="38100" dist="38100" dir="2700000" algn="tl">
                    <a:srgbClr val="000000">
                      <a:alpha val="43137"/>
                    </a:srgbClr>
                  </a:outerShdw>
                </a:effectLst>
                <a:latin typeface="Agency FB" panose="020B0503020202020204" pitchFamily="34" charset="0"/>
              </a:rPr>
              <a:t>Perfiles de estilistas </a:t>
            </a:r>
          </a:p>
        </p:txBody>
      </p:sp>
      <p:pic>
        <p:nvPicPr>
          <p:cNvPr id="9" name="8 Imagen"/>
          <p:cNvPicPr>
            <a:picLocks noChangeAspect="1"/>
          </p:cNvPicPr>
          <p:nvPr/>
        </p:nvPicPr>
        <p:blipFill rotWithShape="1">
          <a:blip r:embed="rId3">
            <a:extLst>
              <a:ext uri="{28A0092B-C50C-407E-A947-70E740481C1C}">
                <a14:useLocalDpi xmlns:a14="http://schemas.microsoft.com/office/drawing/2010/main" val="0"/>
              </a:ext>
            </a:extLst>
          </a:blip>
          <a:srcRect l="6599" r="14972"/>
          <a:stretch/>
        </p:blipFill>
        <p:spPr>
          <a:xfrm>
            <a:off x="2746616" y="3554557"/>
            <a:ext cx="1431985" cy="1825832"/>
          </a:xfrm>
          <a:prstGeom prst="rect">
            <a:avLst/>
          </a:prstGeom>
          <a:ln>
            <a:solidFill>
              <a:srgbClr val="E34D78"/>
            </a:solidFill>
          </a:ln>
        </p:spPr>
      </p:pic>
      <p:pic>
        <p:nvPicPr>
          <p:cNvPr id="12" name="11 Imagen"/>
          <p:cNvPicPr>
            <a:picLocks noChangeAspect="1"/>
          </p:cNvPicPr>
          <p:nvPr/>
        </p:nvPicPr>
        <p:blipFill rotWithShape="1">
          <a:blip r:embed="rId4">
            <a:extLst>
              <a:ext uri="{28A0092B-C50C-407E-A947-70E740481C1C}">
                <a14:useLocalDpi xmlns:a14="http://schemas.microsoft.com/office/drawing/2010/main" val="0"/>
              </a:ext>
            </a:extLst>
          </a:blip>
          <a:srcRect l="17845" r="23584"/>
          <a:stretch/>
        </p:blipFill>
        <p:spPr>
          <a:xfrm>
            <a:off x="4542863" y="3554558"/>
            <a:ext cx="1733909" cy="1825831"/>
          </a:xfrm>
          <a:prstGeom prst="rect">
            <a:avLst/>
          </a:prstGeom>
          <a:ln>
            <a:solidFill>
              <a:srgbClr val="E34D78"/>
            </a:solidFill>
          </a:ln>
        </p:spPr>
      </p:pic>
      <p:pic>
        <p:nvPicPr>
          <p:cNvPr id="13" name="12 Imagen"/>
          <p:cNvPicPr>
            <a:picLocks noChangeAspect="1"/>
          </p:cNvPicPr>
          <p:nvPr/>
        </p:nvPicPr>
        <p:blipFill rotWithShape="1">
          <a:blip r:embed="rId5" cstate="print">
            <a:extLst>
              <a:ext uri="{28A0092B-C50C-407E-A947-70E740481C1C}">
                <a14:useLocalDpi xmlns:a14="http://schemas.microsoft.com/office/drawing/2010/main" val="0"/>
              </a:ext>
            </a:extLst>
          </a:blip>
          <a:srcRect l="18312" r="24732"/>
          <a:stretch/>
        </p:blipFill>
        <p:spPr>
          <a:xfrm>
            <a:off x="854015" y="6840747"/>
            <a:ext cx="1433471" cy="1820174"/>
          </a:xfrm>
          <a:prstGeom prst="rect">
            <a:avLst/>
          </a:prstGeom>
          <a:ln>
            <a:solidFill>
              <a:srgbClr val="E34D78"/>
            </a:solidFill>
          </a:ln>
        </p:spPr>
      </p:pic>
      <p:pic>
        <p:nvPicPr>
          <p:cNvPr id="15" name="14 Imagen"/>
          <p:cNvPicPr>
            <a:picLocks noChangeAspect="1"/>
          </p:cNvPicPr>
          <p:nvPr/>
        </p:nvPicPr>
        <p:blipFill rotWithShape="1">
          <a:blip r:embed="rId6">
            <a:extLst>
              <a:ext uri="{28A0092B-C50C-407E-A947-70E740481C1C}">
                <a14:useLocalDpi xmlns:a14="http://schemas.microsoft.com/office/drawing/2010/main" val="0"/>
              </a:ext>
            </a:extLst>
          </a:blip>
          <a:srcRect l="18396"/>
          <a:stretch/>
        </p:blipFill>
        <p:spPr>
          <a:xfrm>
            <a:off x="4710023" y="6840748"/>
            <a:ext cx="1733909" cy="1820174"/>
          </a:xfrm>
          <a:prstGeom prst="rect">
            <a:avLst/>
          </a:prstGeom>
          <a:ln>
            <a:solidFill>
              <a:srgbClr val="E34D78"/>
            </a:solidFill>
          </a:ln>
        </p:spPr>
      </p:pic>
      <p:sp>
        <p:nvSpPr>
          <p:cNvPr id="16" name="Rectángulo redondeado 15"/>
          <p:cNvSpPr/>
          <p:nvPr/>
        </p:nvSpPr>
        <p:spPr>
          <a:xfrm>
            <a:off x="4166659" y="1110056"/>
            <a:ext cx="1590805" cy="513567"/>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Marketplace  </a:t>
            </a:r>
            <a:endParaRPr lang="es-MX" sz="1600" dirty="0"/>
          </a:p>
        </p:txBody>
      </p:sp>
      <p:sp>
        <p:nvSpPr>
          <p:cNvPr id="8" name="Botón de acción: ir hacia delante o siguiente 7">
            <a:hlinkClick r:id="rId7" action="ppaction://hlinksldjump" highlightClick="1"/>
            <a:extLst>
              <a:ext uri="{FF2B5EF4-FFF2-40B4-BE49-F238E27FC236}">
                <a16:creationId xmlns:a16="http://schemas.microsoft.com/office/drawing/2014/main" xmlns="" id="{C019E67D-2BDE-42A8-A0CF-A70AC0F32BF9}"/>
              </a:ext>
            </a:extLst>
          </p:cNvPr>
          <p:cNvSpPr/>
          <p:nvPr/>
        </p:nvSpPr>
        <p:spPr>
          <a:xfrm>
            <a:off x="1204205" y="5840635"/>
            <a:ext cx="608554" cy="255366"/>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Botón de acción: ir hacia delante o siguiente 16">
            <a:hlinkClick r:id="rId8" action="ppaction://hlinksldjump" highlightClick="1"/>
            <a:extLst>
              <a:ext uri="{FF2B5EF4-FFF2-40B4-BE49-F238E27FC236}">
                <a16:creationId xmlns:a16="http://schemas.microsoft.com/office/drawing/2014/main" xmlns="" id="{BC058F48-73CB-4CB6-944E-444B762759B8}"/>
              </a:ext>
            </a:extLst>
          </p:cNvPr>
          <p:cNvSpPr/>
          <p:nvPr/>
        </p:nvSpPr>
        <p:spPr>
          <a:xfrm>
            <a:off x="3156372" y="9192125"/>
            <a:ext cx="737659" cy="28875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Botón de acción: Volver 17">
            <a:hlinkClick r:id="rId9" action="ppaction://hlinksldjump" highlightClick="1"/>
            <a:extLst>
              <a:ext uri="{FF2B5EF4-FFF2-40B4-BE49-F238E27FC236}">
                <a16:creationId xmlns:a16="http://schemas.microsoft.com/office/drawing/2014/main" xmlns="" id="{527507B0-D2FD-4EAF-A06D-03D6B8272CA8}"/>
              </a:ext>
            </a:extLst>
          </p:cNvPr>
          <p:cNvSpPr/>
          <p:nvPr/>
        </p:nvSpPr>
        <p:spPr>
          <a:xfrm rot="16200000">
            <a:off x="5715062" y="11326041"/>
            <a:ext cx="429214" cy="685258"/>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8" name="Picture 4" descr="La imagen puede contener: 3 personas, personas sonriend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460" y="3537235"/>
            <a:ext cx="1884026" cy="18604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169" r="12800" b="28267"/>
          <a:stretch/>
        </p:blipFill>
        <p:spPr bwMode="auto">
          <a:xfrm>
            <a:off x="2629517" y="6840748"/>
            <a:ext cx="1834915" cy="1777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8111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40">
          <a:fgClr>
            <a:srgbClr val="D95763"/>
          </a:fgClr>
          <a:bgClr>
            <a:schemeClr val="bg1"/>
          </a:bgClr>
        </a:patt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880D2AF6-48A8-480B-913E-E5A24FD150A0}"/>
              </a:ext>
            </a:extLst>
          </p:cNvPr>
          <p:cNvSpPr>
            <a:spLocks noGrp="1"/>
          </p:cNvSpPr>
          <p:nvPr>
            <p:ph idx="1"/>
          </p:nvPr>
        </p:nvSpPr>
        <p:spPr>
          <a:xfrm>
            <a:off x="2202906" y="2791910"/>
            <a:ext cx="4653965" cy="6926633"/>
          </a:xfrm>
        </p:spPr>
        <p:txBody>
          <a:bodyPr>
            <a:normAutofit/>
          </a:bodyPr>
          <a:lstStyle/>
          <a:p>
            <a:pPr marL="0" indent="0">
              <a:buNone/>
            </a:pPr>
            <a:r>
              <a:rPr lang="es-MX" sz="1800" dirty="0" smtClean="0">
                <a:latin typeface="Arial" panose="020B0604020202020204" pitchFamily="34" charset="0"/>
                <a:cs typeface="Arial" panose="020B0604020202020204" pitchFamily="34" charset="0"/>
              </a:rPr>
              <a:t>Celaya, Guanajuato</a:t>
            </a:r>
          </a:p>
          <a:p>
            <a:pPr marL="0" indent="0">
              <a:buNone/>
            </a:pPr>
            <a:endParaRPr lang="es-MX" sz="1800" dirty="0">
              <a:latin typeface="Arial" panose="020B0604020202020204" pitchFamily="34" charset="0"/>
              <a:cs typeface="Arial" panose="020B0604020202020204" pitchFamily="34" charset="0"/>
            </a:endParaRPr>
          </a:p>
        </p:txBody>
      </p:sp>
      <p:sp>
        <p:nvSpPr>
          <p:cNvPr id="4" name="Nube 3">
            <a:extLst>
              <a:ext uri="{FF2B5EF4-FFF2-40B4-BE49-F238E27FC236}">
                <a16:creationId xmlns:a16="http://schemas.microsoft.com/office/drawing/2014/main" xmlns="" id="{6540E8CE-9667-4160-B04E-74D1BF1788B8}"/>
              </a:ext>
            </a:extLst>
          </p:cNvPr>
          <p:cNvSpPr/>
          <p:nvPr/>
        </p:nvSpPr>
        <p:spPr>
          <a:xfrm>
            <a:off x="0" y="142098"/>
            <a:ext cx="6858000" cy="188101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Título 1">
            <a:extLst>
              <a:ext uri="{FF2B5EF4-FFF2-40B4-BE49-F238E27FC236}">
                <a16:creationId xmlns:a16="http://schemas.microsoft.com/office/drawing/2014/main" xmlns="" id="{42ADA699-BD73-4D8F-A790-8450D9403093}"/>
              </a:ext>
            </a:extLst>
          </p:cNvPr>
          <p:cNvSpPr txBox="1">
            <a:spLocks/>
          </p:cNvSpPr>
          <p:nvPr/>
        </p:nvSpPr>
        <p:spPr>
          <a:xfrm>
            <a:off x="0" y="0"/>
            <a:ext cx="6858000" cy="1082604"/>
          </a:xfrm>
          <a:prstGeom prst="rect">
            <a:avLst/>
          </a:prstGeom>
          <a:solidFill>
            <a:srgbClr val="E34D78"/>
          </a:solidFill>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p>
          <a:p>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s-MX" sz="48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8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endPar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6" name="Imagen 5">
            <a:extLst>
              <a:ext uri="{FF2B5EF4-FFF2-40B4-BE49-F238E27FC236}">
                <a16:creationId xmlns:a16="http://schemas.microsoft.com/office/drawing/2014/main" xmlns="" id="{A60E7713-330B-4675-834C-B0E7E73468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9" name="Rectángulo 8">
            <a:extLst>
              <a:ext uri="{FF2B5EF4-FFF2-40B4-BE49-F238E27FC236}">
                <a16:creationId xmlns:a16="http://schemas.microsoft.com/office/drawing/2014/main" xmlns="" id="{2DF1A429-F1B5-4381-8DA1-471F65FE20E8}"/>
              </a:ext>
            </a:extLst>
          </p:cNvPr>
          <p:cNvSpPr/>
          <p:nvPr/>
        </p:nvSpPr>
        <p:spPr>
          <a:xfrm>
            <a:off x="2045368" y="2009289"/>
            <a:ext cx="4969043" cy="830997"/>
          </a:xfrm>
          <a:prstGeom prst="rect">
            <a:avLst/>
          </a:prstGeom>
        </p:spPr>
        <p:txBody>
          <a:bodyPr wrap="square">
            <a:spAutoFit/>
          </a:bodyPr>
          <a:lstStyle/>
          <a:p>
            <a:r>
              <a:rPr lang="es-MX" sz="2400" b="1" dirty="0" smtClean="0">
                <a:ln>
                  <a:solidFill>
                    <a:schemeClr val="bg1"/>
                  </a:solidFill>
                </a:ln>
                <a:effectLst>
                  <a:outerShdw blurRad="38100" dist="38100" dir="2700000" algn="tl">
                    <a:srgbClr val="000000">
                      <a:alpha val="43137"/>
                    </a:srgbClr>
                  </a:outerShdw>
                </a:effectLst>
              </a:rPr>
              <a:t>Liliana Osornio González </a:t>
            </a:r>
          </a:p>
          <a:p>
            <a:r>
              <a:rPr lang="es-MX" sz="2400" u="sng" dirty="0" err="1">
                <a:hlinkClick r:id="rId3"/>
              </a:rPr>
              <a:t>Makeup</a:t>
            </a:r>
            <a:r>
              <a:rPr lang="es-MX" sz="2400" u="sng" dirty="0">
                <a:hlinkClick r:id="rId3"/>
              </a:rPr>
              <a:t> </a:t>
            </a:r>
            <a:r>
              <a:rPr lang="es-MX" sz="2400" u="sng" dirty="0" err="1">
                <a:hlinkClick r:id="rId3"/>
              </a:rPr>
              <a:t>Artist</a:t>
            </a:r>
            <a:r>
              <a:rPr lang="es-MX" sz="2400" u="sng" dirty="0">
                <a:hlinkClick r:id="rId3"/>
              </a:rPr>
              <a:t> &amp; </a:t>
            </a:r>
            <a:r>
              <a:rPr lang="es-MX" sz="2400" u="sng" dirty="0" err="1">
                <a:hlinkClick r:id="rId3"/>
              </a:rPr>
              <a:t>Hairstyle</a:t>
            </a:r>
            <a:endParaRPr lang="es-MX" sz="2400" b="1" dirty="0" smtClean="0">
              <a:ln>
                <a:solidFill>
                  <a:schemeClr val="bg1"/>
                </a:solidFill>
              </a:ln>
              <a:effectLst>
                <a:outerShdw blurRad="38100" dist="38100" dir="2700000" algn="tl">
                  <a:srgbClr val="000000">
                    <a:alpha val="43137"/>
                  </a:srgbClr>
                </a:outerShdw>
              </a:effectLst>
            </a:endParaRPr>
          </a:p>
        </p:txBody>
      </p:sp>
      <p:sp>
        <p:nvSpPr>
          <p:cNvPr id="12" name="CuadroTexto 11">
            <a:extLst>
              <a:ext uri="{FF2B5EF4-FFF2-40B4-BE49-F238E27FC236}">
                <a16:creationId xmlns:a16="http://schemas.microsoft.com/office/drawing/2014/main" xmlns="" id="{457435F7-01C6-47E2-B058-F50C3912DD85}"/>
              </a:ext>
            </a:extLst>
          </p:cNvPr>
          <p:cNvSpPr txBox="1"/>
          <p:nvPr/>
        </p:nvSpPr>
        <p:spPr>
          <a:xfrm>
            <a:off x="216568" y="4278151"/>
            <a:ext cx="6521115" cy="7848302"/>
          </a:xfrm>
          <a:prstGeom prst="rect">
            <a:avLst/>
          </a:prstGeom>
          <a:noFill/>
        </p:spPr>
        <p:txBody>
          <a:bodyPr wrap="square" rtlCol="0">
            <a:spAutoFit/>
          </a:bodyPr>
          <a:lstStyle/>
          <a:p>
            <a:pPr algn="just"/>
            <a:r>
              <a:rPr lang="es-MX" dirty="0" smtClean="0"/>
              <a:t>Liliana Osornio </a:t>
            </a:r>
            <a:r>
              <a:rPr lang="es-MX" dirty="0" err="1" smtClean="0"/>
              <a:t>Gonzalez</a:t>
            </a:r>
            <a:r>
              <a:rPr lang="es-MX" dirty="0" smtClean="0"/>
              <a:t> , especialista en novias es una talentosa </a:t>
            </a:r>
            <a:r>
              <a:rPr lang="es-MX" dirty="0"/>
              <a:t>profesional que ofrece sus servicios para todas aquellas personas que deseen sacar su belleza natural a la luz y verse realmente bellas. Su especialidad son las novias, ya que conoce todos los secretos que se necesitan para un maquillaje de boda perfecto. No lo duden ni un segundo y confíen plenamente en la sensibilidad y creatividad de este gran maquillista.</a:t>
            </a:r>
          </a:p>
          <a:p>
            <a:pPr algn="just"/>
            <a:r>
              <a:rPr lang="es-MX" dirty="0"/>
              <a:t>Servicios que ofrece</a:t>
            </a:r>
          </a:p>
          <a:p>
            <a:pPr algn="just"/>
            <a:endParaRPr lang="es-MX" dirty="0"/>
          </a:p>
          <a:p>
            <a:pPr algn="just"/>
            <a:r>
              <a:rPr lang="es-MX" dirty="0" smtClean="0"/>
              <a:t>Liliana Osornio especialista en novias ofrece servicios de;</a:t>
            </a:r>
          </a:p>
          <a:p>
            <a:pPr algn="just"/>
            <a:r>
              <a:rPr lang="es-MX" dirty="0" smtClean="0"/>
              <a:t>Prueba </a:t>
            </a:r>
            <a:r>
              <a:rPr lang="es-MX" dirty="0"/>
              <a:t>de maquillaje y peinado</a:t>
            </a:r>
          </a:p>
          <a:p>
            <a:pPr marL="285750" indent="-285750" algn="just">
              <a:buFont typeface="Wingdings" panose="05000000000000000000" pitchFamily="2" charset="2"/>
              <a:buChar char="v"/>
            </a:pPr>
            <a:r>
              <a:rPr lang="es-MX" dirty="0"/>
              <a:t>Asesoría de </a:t>
            </a:r>
            <a:r>
              <a:rPr lang="es-MX" dirty="0" smtClean="0"/>
              <a:t>imagen</a:t>
            </a:r>
          </a:p>
          <a:p>
            <a:pPr marL="285750" indent="-285750" algn="just">
              <a:buFont typeface="Wingdings" panose="05000000000000000000" pitchFamily="2" charset="2"/>
              <a:buChar char="v"/>
            </a:pPr>
            <a:r>
              <a:rPr lang="es-MX" dirty="0"/>
              <a:t>Maquillista Profesional, uso las mejores marcas: Atelier, Mac, </a:t>
            </a:r>
            <a:r>
              <a:rPr lang="es-MX" dirty="0" err="1"/>
              <a:t>Younique</a:t>
            </a:r>
            <a:r>
              <a:rPr lang="es-MX" dirty="0"/>
              <a:t>...</a:t>
            </a:r>
            <a:r>
              <a:rPr lang="es-MX" dirty="0"/>
              <a:t/>
            </a:r>
            <a:br>
              <a:rPr lang="es-MX" dirty="0"/>
            </a:br>
            <a:r>
              <a:rPr lang="es-MX" dirty="0"/>
              <a:t>Maquillaje social, novia, XV años, graduadas...</a:t>
            </a:r>
            <a:r>
              <a:rPr lang="es-MX" dirty="0"/>
              <a:t/>
            </a:r>
            <a:br>
              <a:rPr lang="es-MX" dirty="0"/>
            </a:br>
            <a:r>
              <a:rPr lang="es-MX" dirty="0"/>
              <a:t>Servicio a domicilio.4611777088</a:t>
            </a:r>
            <a:endParaRPr lang="es-MX" dirty="0"/>
          </a:p>
          <a:p>
            <a:pPr algn="just"/>
            <a:endParaRPr lang="es-MX" dirty="0"/>
          </a:p>
          <a:p>
            <a:pPr algn="ctr"/>
            <a:r>
              <a:rPr lang="es-MX" dirty="0"/>
              <a:t>OPINIONES </a:t>
            </a:r>
          </a:p>
          <a:p>
            <a:pPr algn="ctr"/>
            <a:endParaRPr lang="es-MX" dirty="0"/>
          </a:p>
          <a:p>
            <a:pPr algn="ctr"/>
            <a:endParaRPr lang="es-MX" dirty="0"/>
          </a:p>
          <a:p>
            <a:pPr algn="ctr"/>
            <a:endParaRPr lang="es-MX" dirty="0"/>
          </a:p>
          <a:p>
            <a:pPr algn="ctr"/>
            <a:endParaRPr lang="es-MX" dirty="0"/>
          </a:p>
          <a:p>
            <a:pPr algn="ctr"/>
            <a:endParaRPr lang="es-MX" dirty="0"/>
          </a:p>
          <a:p>
            <a:pPr algn="ctr"/>
            <a:endParaRPr lang="es-MX" dirty="0"/>
          </a:p>
          <a:p>
            <a:pPr algn="r"/>
            <a:endParaRPr lang="es-MX" dirty="0"/>
          </a:p>
          <a:p>
            <a:pPr algn="r"/>
            <a:endParaRPr lang="es-MX" dirty="0"/>
          </a:p>
          <a:p>
            <a:pPr algn="r"/>
            <a:endParaRPr lang="es-MX" dirty="0"/>
          </a:p>
          <a:p>
            <a:pPr algn="ctr"/>
            <a:r>
              <a:rPr lang="es-MX" dirty="0"/>
              <a:t>                                                                                            Pagar </a:t>
            </a:r>
          </a:p>
        </p:txBody>
      </p:sp>
      <p:pic>
        <p:nvPicPr>
          <p:cNvPr id="13" name="Imagen 12">
            <a:extLst>
              <a:ext uri="{FF2B5EF4-FFF2-40B4-BE49-F238E27FC236}">
                <a16:creationId xmlns:a16="http://schemas.microsoft.com/office/drawing/2014/main" xmlns="" id="{A5CB05BA-9E2B-4DD5-ABEA-B1B9D0B1D7D6}"/>
              </a:ext>
            </a:extLst>
          </p:cNvPr>
          <p:cNvPicPr>
            <a:picLocks noChangeAspect="1"/>
          </p:cNvPicPr>
          <p:nvPr/>
        </p:nvPicPr>
        <p:blipFill rotWithShape="1">
          <a:blip r:embed="rId4"/>
          <a:srcRect l="31228" t="17651" r="57544" b="76420"/>
          <a:stretch/>
        </p:blipFill>
        <p:spPr>
          <a:xfrm>
            <a:off x="2917655" y="9233997"/>
            <a:ext cx="1118939" cy="332185"/>
          </a:xfrm>
          <a:prstGeom prst="rect">
            <a:avLst/>
          </a:prstGeom>
        </p:spPr>
      </p:pic>
      <p:pic>
        <p:nvPicPr>
          <p:cNvPr id="14" name="Imagen 13">
            <a:extLst>
              <a:ext uri="{FF2B5EF4-FFF2-40B4-BE49-F238E27FC236}">
                <a16:creationId xmlns:a16="http://schemas.microsoft.com/office/drawing/2014/main" xmlns="" id="{25E85EAC-493A-4D22-8A0E-C464351F3452}"/>
              </a:ext>
            </a:extLst>
          </p:cNvPr>
          <p:cNvPicPr>
            <a:picLocks noChangeAspect="1"/>
          </p:cNvPicPr>
          <p:nvPr/>
        </p:nvPicPr>
        <p:blipFill rotWithShape="1">
          <a:blip r:embed="rId5"/>
          <a:srcRect l="3158" t="40469" r="29474" b="41178"/>
          <a:stretch/>
        </p:blipFill>
        <p:spPr>
          <a:xfrm>
            <a:off x="782051" y="10549968"/>
            <a:ext cx="5558591" cy="1004910"/>
          </a:xfrm>
          <a:prstGeom prst="rect">
            <a:avLst/>
          </a:prstGeom>
        </p:spPr>
      </p:pic>
      <p:pic>
        <p:nvPicPr>
          <p:cNvPr id="15" name="Imagen 14">
            <a:extLst>
              <a:ext uri="{FF2B5EF4-FFF2-40B4-BE49-F238E27FC236}">
                <a16:creationId xmlns:a16="http://schemas.microsoft.com/office/drawing/2014/main" xmlns="" id="{795CD958-1FAC-467D-B70F-F2403B20B910}"/>
              </a:ext>
            </a:extLst>
          </p:cNvPr>
          <p:cNvPicPr>
            <a:picLocks noChangeAspect="1"/>
          </p:cNvPicPr>
          <p:nvPr/>
        </p:nvPicPr>
        <p:blipFill rotWithShape="1">
          <a:blip r:embed="rId5"/>
          <a:srcRect l="3158" t="9538" r="29474" b="74893"/>
          <a:stretch/>
        </p:blipFill>
        <p:spPr>
          <a:xfrm>
            <a:off x="782051" y="9656159"/>
            <a:ext cx="5558590" cy="857202"/>
          </a:xfrm>
          <a:prstGeom prst="rect">
            <a:avLst/>
          </a:prstGeom>
        </p:spPr>
      </p:pic>
      <p:sp>
        <p:nvSpPr>
          <p:cNvPr id="16" name="Botón de acción: ir hacia delante o siguiente 15">
            <a:hlinkClick r:id="rId6" action="ppaction://hlinksldjump" highlightClick="1"/>
            <a:extLst>
              <a:ext uri="{FF2B5EF4-FFF2-40B4-BE49-F238E27FC236}">
                <a16:creationId xmlns:a16="http://schemas.microsoft.com/office/drawing/2014/main" xmlns="" id="{4382B545-670E-416C-9E3A-0FDC5BC34CA4}"/>
              </a:ext>
            </a:extLst>
          </p:cNvPr>
          <p:cNvSpPr/>
          <p:nvPr/>
        </p:nvSpPr>
        <p:spPr>
          <a:xfrm>
            <a:off x="4937958" y="11792644"/>
            <a:ext cx="641683" cy="25725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Botón de acción: ir hacia atrás o anterior 16">
            <a:hlinkClick r:id="rId7" action="ppaction://hlinksldjump" highlightClick="1"/>
            <a:extLst>
              <a:ext uri="{FF2B5EF4-FFF2-40B4-BE49-F238E27FC236}">
                <a16:creationId xmlns:a16="http://schemas.microsoft.com/office/drawing/2014/main" xmlns="" id="{9A523231-1A3B-4115-A8A0-4ACA224BADB9}"/>
              </a:ext>
            </a:extLst>
          </p:cNvPr>
          <p:cNvSpPr/>
          <p:nvPr/>
        </p:nvSpPr>
        <p:spPr>
          <a:xfrm>
            <a:off x="4258738" y="11792644"/>
            <a:ext cx="565483" cy="25725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La imagen puede contener: 3 personas, personas sonriend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9081" y="2023110"/>
            <a:ext cx="1906287" cy="1882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12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ube 7">
            <a:extLst>
              <a:ext uri="{FF2B5EF4-FFF2-40B4-BE49-F238E27FC236}">
                <a16:creationId xmlns:a16="http://schemas.microsoft.com/office/drawing/2014/main" xmlns="" id="{537A1540-B344-48C3-9B46-29DC86A788BA}"/>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xmlns="" id="{3FF0683B-00C8-4B7B-9FD5-1F5EB57C427F}"/>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10" name="Rectángulo 9">
            <a:extLst>
              <a:ext uri="{FF2B5EF4-FFF2-40B4-BE49-F238E27FC236}">
                <a16:creationId xmlns:a16="http://schemas.microsoft.com/office/drawing/2014/main" xmlns="" id="{5AF08424-80E4-4634-8DB8-32839CD10F2E}"/>
              </a:ext>
            </a:extLst>
          </p:cNvPr>
          <p:cNvSpPr/>
          <p:nvPr/>
        </p:nvSpPr>
        <p:spPr>
          <a:xfrm>
            <a:off x="719698" y="424756"/>
            <a:ext cx="4373478"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1" name="Imagen 10">
            <a:extLst>
              <a:ext uri="{FF2B5EF4-FFF2-40B4-BE49-F238E27FC236}">
                <a16:creationId xmlns:a16="http://schemas.microsoft.com/office/drawing/2014/main" xmlns="" id="{32D9598D-50DA-4394-BE7F-27FF1A1B69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2" name="Botón de acción: Inicio 1">
            <a:hlinkClick r:id="rId3" action="ppaction://hlinksldjump" highlightClick="1"/>
          </p:cNvPr>
          <p:cNvSpPr/>
          <p:nvPr/>
        </p:nvSpPr>
        <p:spPr>
          <a:xfrm>
            <a:off x="5251076" y="10698480"/>
            <a:ext cx="1051560" cy="1143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74" name="Picture 2" descr="La imagen puede contener: 4 person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370" y="2065805"/>
            <a:ext cx="4016894" cy="40168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a imagen puede contener: 4 person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176" y="6697979"/>
            <a:ext cx="4572000" cy="457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657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341</TotalTime>
  <Words>655</Words>
  <Application>Microsoft Office PowerPoint</Application>
  <PresentationFormat>Personalizado</PresentationFormat>
  <Paragraphs>119</Paragraphs>
  <Slides>20</Slides>
  <Notes>0</Notes>
  <HiddenSlides>0</HiddenSlides>
  <MMClips>2</MMClips>
  <ScaleCrop>false</ScaleCrop>
  <HeadingPairs>
    <vt:vector size="4" baseType="variant">
      <vt:variant>
        <vt:lpstr>Tema</vt:lpstr>
      </vt:variant>
      <vt:variant>
        <vt:i4>1</vt:i4>
      </vt:variant>
      <vt:variant>
        <vt:lpstr>Títulos de diapositiva</vt:lpstr>
      </vt:variant>
      <vt:variant>
        <vt:i4>20</vt:i4>
      </vt:variant>
    </vt:vector>
  </HeadingPairs>
  <TitlesOfParts>
    <vt:vector size="21" baseType="lpstr">
      <vt:lpstr>1_Tema de Office</vt:lpstr>
      <vt:lpstr>Presentación de PowerPoint</vt:lpstr>
      <vt:lpstr>Presentación de PowerPoint</vt:lpstr>
      <vt:lpstr>Presentación de PowerPoint</vt:lpstr>
      <vt:lpstr>Make Up – Me   </vt:lpstr>
      <vt:lpstr>Presentación de PowerPoint</vt:lpstr>
      <vt:lpstr>Presentación de PowerPoint</vt:lpstr>
      <vt:lpstr>Make Up – Me   </vt:lpstr>
      <vt:lpstr>Presentación de PowerPoint</vt:lpstr>
      <vt:lpstr>Presentación de PowerPoint</vt:lpstr>
      <vt:lpstr>Presentación de PowerPoint</vt:lpstr>
      <vt:lpstr>Presentación de PowerPoint</vt:lpstr>
      <vt:lpstr>FORMA DE PAGO</vt:lpstr>
      <vt:lpstr>TARJETA DE DEBITO</vt:lpstr>
      <vt:lpstr>TARJETA DE CREDITO </vt:lpstr>
      <vt:lpstr> PAGO EN EFECTIVO</vt:lpstr>
      <vt:lpstr>Presentación de PowerPoint</vt:lpstr>
      <vt:lpstr>Presentación de PowerPoint</vt:lpstr>
      <vt:lpstr>Cerrar sesión </vt:lpstr>
      <vt:lpstr>Conectando </vt:lpstr>
      <vt:lpstr>Conectando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Up – Me</dc:title>
  <dc:creator>usuario</dc:creator>
  <cp:lastModifiedBy>SARAHI</cp:lastModifiedBy>
  <cp:revision>41</cp:revision>
  <dcterms:created xsi:type="dcterms:W3CDTF">2018-01-28T19:34:44Z</dcterms:created>
  <dcterms:modified xsi:type="dcterms:W3CDTF">2018-03-02T03:47:59Z</dcterms:modified>
</cp:coreProperties>
</file>